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Jua" pitchFamily="2" charset="-127"/>
      <p:regular r:id="rId20"/>
    </p:embeddedFont>
    <p:embeddedFont>
      <p:font typeface="Prompt" pitchFamily="2" charset="-34"/>
      <p:regular r:id="rId21"/>
      <p:bold r:id="rId22"/>
      <p:italic r:id="rId23"/>
      <p:boldItalic r:id="rId24"/>
    </p:embeddedFont>
    <p:embeddedFont>
      <p:font typeface="Prompt Black" panose="020B0604020202020204" pitchFamily="34" charset="0"/>
      <p:bold r:id="rId25"/>
      <p:boldItalic r:id="rId26"/>
    </p:embeddedFont>
    <p:embeddedFont>
      <p:font typeface="Raleway Black" panose="020F0502020204030204" pitchFamily="34" charset="0"/>
      <p:bold r:id="rId27"/>
    </p:embeddedFont>
    <p:embeddedFont>
      <p:font typeface="Work Sans" pitchFamily="2" charset="77"/>
      <p:regular r:id="rId28"/>
      <p:bold r:id="rId29"/>
      <p:italic r:id="rId30"/>
      <p:boldItalic r:id="rId31"/>
    </p:embeddedFont>
    <p:embeddedFont>
      <p:font typeface="Work Sans Black" panose="020F0502020204030204" pitchFamily="34" charset="0"/>
      <p:bold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8"/>
  </p:normalViewPr>
  <p:slideViewPr>
    <p:cSldViewPr snapToGrid="0">
      <p:cViewPr varScale="1">
        <p:scale>
          <a:sx n="159" d="100"/>
          <a:sy n="159" d="100"/>
        </p:scale>
        <p:origin x="2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2"/>
        <p:cNvGrpSpPr/>
        <p:nvPr/>
      </p:nvGrpSpPr>
      <p:grpSpPr>
        <a:xfrm>
          <a:off x="0" y="0"/>
          <a:ext cx="0" cy="0"/>
          <a:chOff x="0" y="0"/>
          <a:chExt cx="0" cy="0"/>
        </a:xfrm>
      </p:grpSpPr>
      <p:sp>
        <p:nvSpPr>
          <p:cNvPr id="11633" name="Google Shape;1163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34" name="Google Shape;1163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7"/>
        <p:cNvGrpSpPr/>
        <p:nvPr/>
      </p:nvGrpSpPr>
      <p:grpSpPr>
        <a:xfrm>
          <a:off x="0" y="0"/>
          <a:ext cx="0" cy="0"/>
          <a:chOff x="0" y="0"/>
          <a:chExt cx="0" cy="0"/>
        </a:xfrm>
      </p:grpSpPr>
      <p:sp>
        <p:nvSpPr>
          <p:cNvPr id="11718" name="Google Shape;11718;gec46e49e00_3_138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9" name="Google Shape;11719;gec46e49e00_3_138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5"/>
        <p:cNvGrpSpPr/>
        <p:nvPr/>
      </p:nvGrpSpPr>
      <p:grpSpPr>
        <a:xfrm>
          <a:off x="0" y="0"/>
          <a:ext cx="0" cy="0"/>
          <a:chOff x="0" y="0"/>
          <a:chExt cx="0" cy="0"/>
        </a:xfrm>
      </p:grpSpPr>
      <p:sp>
        <p:nvSpPr>
          <p:cNvPr id="11726" name="Google Shape;11726;gec46e49e00_3_60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7" name="Google Shape;11727;gec46e49e00_3_60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31"/>
        <p:cNvGrpSpPr/>
        <p:nvPr/>
      </p:nvGrpSpPr>
      <p:grpSpPr>
        <a:xfrm>
          <a:off x="0" y="0"/>
          <a:ext cx="0" cy="0"/>
          <a:chOff x="0" y="0"/>
          <a:chExt cx="0" cy="0"/>
        </a:xfrm>
      </p:grpSpPr>
      <p:sp>
        <p:nvSpPr>
          <p:cNvPr id="11732" name="Google Shape;11732;g24e2933f5f7_2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3" name="Google Shape;11733;g24e2933f5f7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39"/>
        <p:cNvGrpSpPr/>
        <p:nvPr/>
      </p:nvGrpSpPr>
      <p:grpSpPr>
        <a:xfrm>
          <a:off x="0" y="0"/>
          <a:ext cx="0" cy="0"/>
          <a:chOff x="0" y="0"/>
          <a:chExt cx="0" cy="0"/>
        </a:xfrm>
      </p:grpSpPr>
      <p:sp>
        <p:nvSpPr>
          <p:cNvPr id="11740" name="Google Shape;11740;g24e2933f5f7_1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1" name="Google Shape;11741;g24e2933f5f7_1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6"/>
        <p:cNvGrpSpPr/>
        <p:nvPr/>
      </p:nvGrpSpPr>
      <p:grpSpPr>
        <a:xfrm>
          <a:off x="0" y="0"/>
          <a:ext cx="0" cy="0"/>
          <a:chOff x="0" y="0"/>
          <a:chExt cx="0" cy="0"/>
        </a:xfrm>
      </p:grpSpPr>
      <p:sp>
        <p:nvSpPr>
          <p:cNvPr id="11747" name="Google Shape;11747;g24e2933f5f7_1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8" name="Google Shape;11748;g24e2933f5f7_1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4"/>
        <p:cNvGrpSpPr/>
        <p:nvPr/>
      </p:nvGrpSpPr>
      <p:grpSpPr>
        <a:xfrm>
          <a:off x="0" y="0"/>
          <a:ext cx="0" cy="0"/>
          <a:chOff x="0" y="0"/>
          <a:chExt cx="0" cy="0"/>
        </a:xfrm>
      </p:grpSpPr>
      <p:sp>
        <p:nvSpPr>
          <p:cNvPr id="11755" name="Google Shape;11755;g24e2933f5f7_1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6" name="Google Shape;11756;g24e2933f5f7_1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1"/>
        <p:cNvGrpSpPr/>
        <p:nvPr/>
      </p:nvGrpSpPr>
      <p:grpSpPr>
        <a:xfrm>
          <a:off x="0" y="0"/>
          <a:ext cx="0" cy="0"/>
          <a:chOff x="0" y="0"/>
          <a:chExt cx="0" cy="0"/>
        </a:xfrm>
      </p:grpSpPr>
      <p:sp>
        <p:nvSpPr>
          <p:cNvPr id="11762" name="Google Shape;11762;g24e2933f5f7_1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3" name="Google Shape;11763;g24e2933f5f7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8"/>
        <p:cNvGrpSpPr/>
        <p:nvPr/>
      </p:nvGrpSpPr>
      <p:grpSpPr>
        <a:xfrm>
          <a:off x="0" y="0"/>
          <a:ext cx="0" cy="0"/>
          <a:chOff x="0" y="0"/>
          <a:chExt cx="0" cy="0"/>
        </a:xfrm>
      </p:grpSpPr>
      <p:sp>
        <p:nvSpPr>
          <p:cNvPr id="11769" name="Google Shape;11769;gec46e49e00_3_8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0" name="Google Shape;11770;gec46e49e00_3_8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2"/>
        <p:cNvGrpSpPr/>
        <p:nvPr/>
      </p:nvGrpSpPr>
      <p:grpSpPr>
        <a:xfrm>
          <a:off x="0" y="0"/>
          <a:ext cx="0" cy="0"/>
          <a:chOff x="0" y="0"/>
          <a:chExt cx="0" cy="0"/>
        </a:xfrm>
      </p:grpSpPr>
      <p:sp>
        <p:nvSpPr>
          <p:cNvPr id="11643" name="Google Shape;11643;ge8eb13a671_0_25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4" name="Google Shape;11644;ge8eb13a671_0_2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5"/>
        <p:cNvGrpSpPr/>
        <p:nvPr/>
      </p:nvGrpSpPr>
      <p:grpSpPr>
        <a:xfrm>
          <a:off x="0" y="0"/>
          <a:ext cx="0" cy="0"/>
          <a:chOff x="0" y="0"/>
          <a:chExt cx="0" cy="0"/>
        </a:xfrm>
      </p:grpSpPr>
      <p:sp>
        <p:nvSpPr>
          <p:cNvPr id="11656" name="Google Shape;11656;g24e2933f5f7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7" name="Google Shape;11657;g24e2933f5f7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4"/>
        <p:cNvGrpSpPr/>
        <p:nvPr/>
      </p:nvGrpSpPr>
      <p:grpSpPr>
        <a:xfrm>
          <a:off x="0" y="0"/>
          <a:ext cx="0" cy="0"/>
          <a:chOff x="0" y="0"/>
          <a:chExt cx="0" cy="0"/>
        </a:xfrm>
      </p:grpSpPr>
      <p:sp>
        <p:nvSpPr>
          <p:cNvPr id="11665" name="Google Shape;11665;g24e48a8a990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6" name="Google Shape;11666;g24e48a8a99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0"/>
        <p:cNvGrpSpPr/>
        <p:nvPr/>
      </p:nvGrpSpPr>
      <p:grpSpPr>
        <a:xfrm>
          <a:off x="0" y="0"/>
          <a:ext cx="0" cy="0"/>
          <a:chOff x="0" y="0"/>
          <a:chExt cx="0" cy="0"/>
        </a:xfrm>
      </p:grpSpPr>
      <p:sp>
        <p:nvSpPr>
          <p:cNvPr id="11671" name="Google Shape;11671;g24e48a8a990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2" name="Google Shape;11672;g24e48a8a9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8"/>
        <p:cNvGrpSpPr/>
        <p:nvPr/>
      </p:nvGrpSpPr>
      <p:grpSpPr>
        <a:xfrm>
          <a:off x="0" y="0"/>
          <a:ext cx="0" cy="0"/>
          <a:chOff x="0" y="0"/>
          <a:chExt cx="0" cy="0"/>
        </a:xfrm>
      </p:grpSpPr>
      <p:sp>
        <p:nvSpPr>
          <p:cNvPr id="11679" name="Google Shape;11679;g24e48a8a990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80" name="Google Shape;11680;g24e48a8a99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8"/>
        <p:cNvGrpSpPr/>
        <p:nvPr/>
      </p:nvGrpSpPr>
      <p:grpSpPr>
        <a:xfrm>
          <a:off x="0" y="0"/>
          <a:ext cx="0" cy="0"/>
          <a:chOff x="0" y="0"/>
          <a:chExt cx="0" cy="0"/>
        </a:xfrm>
      </p:grpSpPr>
      <p:sp>
        <p:nvSpPr>
          <p:cNvPr id="11689" name="Google Shape;11689;gec46e49e00_3_252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90" name="Google Shape;11690;gec46e49e00_3_25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02"/>
        <p:cNvGrpSpPr/>
        <p:nvPr/>
      </p:nvGrpSpPr>
      <p:grpSpPr>
        <a:xfrm>
          <a:off x="0" y="0"/>
          <a:ext cx="0" cy="0"/>
          <a:chOff x="0" y="0"/>
          <a:chExt cx="0" cy="0"/>
        </a:xfrm>
      </p:grpSpPr>
      <p:sp>
        <p:nvSpPr>
          <p:cNvPr id="11703" name="Google Shape;11703;gec46e49e00_3_10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4" name="Google Shape;11704;gec46e49e00_3_10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1"/>
        <p:cNvGrpSpPr/>
        <p:nvPr/>
      </p:nvGrpSpPr>
      <p:grpSpPr>
        <a:xfrm>
          <a:off x="0" y="0"/>
          <a:ext cx="0" cy="0"/>
          <a:chOff x="0" y="0"/>
          <a:chExt cx="0" cy="0"/>
        </a:xfrm>
      </p:grpSpPr>
      <p:sp>
        <p:nvSpPr>
          <p:cNvPr id="11712" name="Google Shape;11712;gec46e49e00_3_26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3" name="Google Shape;11713;gec46e49e00_3_26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0" y="0"/>
            <a:ext cx="9144050" cy="5143383"/>
            <a:chOff x="0" y="0"/>
            <a:chExt cx="9144050" cy="5143383"/>
          </a:xfrm>
        </p:grpSpPr>
        <p:sp>
          <p:nvSpPr>
            <p:cNvPr id="10" name="Google Shape;10;p2"/>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143000"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606838"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606838"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374919"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242350" y="379791"/>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071190" y="75929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57146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953000" y="37980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2032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8755250" y="379775"/>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143000"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838756"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407173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9530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171650" y="1138835"/>
              <a:ext cx="7185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606838"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07119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5203200" y="1307143"/>
              <a:ext cx="2502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7271150" y="1307151"/>
              <a:ext cx="588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81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57146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8901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83742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2242350" y="2625077"/>
              <a:ext cx="32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4071730" y="2625081"/>
              <a:ext cx="5004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606838"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307119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52032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890150" y="30898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76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374919"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357146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6171650" y="32212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858600" y="32212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1374919"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1606838"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5453150" y="33526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4572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1143000" y="34841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4953000" y="34841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8374250" y="34841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307119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407173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8755200" y="4151770"/>
              <a:ext cx="38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762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57146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4953000" y="4659472"/>
              <a:ext cx="2502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68901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2071737" y="1138820"/>
              <a:ext cx="170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2071737" y="3992112"/>
              <a:ext cx="170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381000" y="399211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1143000" y="3992115"/>
              <a:ext cx="231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5453150" y="3992115"/>
              <a:ext cx="7185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257092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407173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7271150" y="3992119"/>
              <a:ext cx="588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8755200" y="3992119"/>
              <a:ext cx="3888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 name="Google Shape;355;p2"/>
          <p:cNvSpPr/>
          <p:nvPr/>
        </p:nvSpPr>
        <p:spPr>
          <a:xfrm>
            <a:off x="0" y="1138813"/>
            <a:ext cx="9144000" cy="26520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txBox="1">
            <a:spLocks noGrp="1"/>
          </p:cNvSpPr>
          <p:nvPr>
            <p:ph type="subTitle" idx="1"/>
          </p:nvPr>
        </p:nvSpPr>
        <p:spPr>
          <a:xfrm>
            <a:off x="6890100" y="380025"/>
            <a:ext cx="1866300" cy="3777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400"/>
              <a:buFont typeface="Prompt"/>
              <a:buNone/>
              <a:defRPr>
                <a:solidFill>
                  <a:schemeClr val="accent5"/>
                </a:solidFill>
                <a:latin typeface="Prompt Black"/>
                <a:ea typeface="Prompt Black"/>
                <a:cs typeface="Prompt Black"/>
                <a:sym typeface="Prompt Black"/>
              </a:defRPr>
            </a:lvl1pPr>
            <a:lvl2pPr lvl="1" rtl="0">
              <a:spcBef>
                <a:spcPts val="0"/>
              </a:spcBef>
              <a:spcAft>
                <a:spcPts val="0"/>
              </a:spcAft>
              <a:buSzPts val="1400"/>
              <a:buFont typeface="Prompt"/>
              <a:buNone/>
              <a:defRPr b="1">
                <a:latin typeface="Prompt"/>
                <a:ea typeface="Prompt"/>
                <a:cs typeface="Prompt"/>
                <a:sym typeface="Prompt"/>
              </a:defRPr>
            </a:lvl2pPr>
            <a:lvl3pPr lvl="2" rtl="0">
              <a:spcBef>
                <a:spcPts val="1600"/>
              </a:spcBef>
              <a:spcAft>
                <a:spcPts val="0"/>
              </a:spcAft>
              <a:buSzPts val="1400"/>
              <a:buFont typeface="Prompt"/>
              <a:buNone/>
              <a:defRPr b="1">
                <a:latin typeface="Prompt"/>
                <a:ea typeface="Prompt"/>
                <a:cs typeface="Prompt"/>
                <a:sym typeface="Prompt"/>
              </a:defRPr>
            </a:lvl3pPr>
            <a:lvl4pPr lvl="3" rtl="0">
              <a:spcBef>
                <a:spcPts val="1600"/>
              </a:spcBef>
              <a:spcAft>
                <a:spcPts val="0"/>
              </a:spcAft>
              <a:buSzPts val="1400"/>
              <a:buFont typeface="Prompt"/>
              <a:buNone/>
              <a:defRPr b="1">
                <a:latin typeface="Prompt"/>
                <a:ea typeface="Prompt"/>
                <a:cs typeface="Prompt"/>
                <a:sym typeface="Prompt"/>
              </a:defRPr>
            </a:lvl4pPr>
            <a:lvl5pPr lvl="4" rtl="0">
              <a:spcBef>
                <a:spcPts val="1600"/>
              </a:spcBef>
              <a:spcAft>
                <a:spcPts val="0"/>
              </a:spcAft>
              <a:buSzPts val="1400"/>
              <a:buFont typeface="Prompt"/>
              <a:buNone/>
              <a:defRPr b="1">
                <a:latin typeface="Prompt"/>
                <a:ea typeface="Prompt"/>
                <a:cs typeface="Prompt"/>
                <a:sym typeface="Prompt"/>
              </a:defRPr>
            </a:lvl5pPr>
            <a:lvl6pPr lvl="5" rtl="0">
              <a:spcBef>
                <a:spcPts val="1600"/>
              </a:spcBef>
              <a:spcAft>
                <a:spcPts val="0"/>
              </a:spcAft>
              <a:buSzPts val="1400"/>
              <a:buFont typeface="Prompt"/>
              <a:buNone/>
              <a:defRPr b="1">
                <a:latin typeface="Prompt"/>
                <a:ea typeface="Prompt"/>
                <a:cs typeface="Prompt"/>
                <a:sym typeface="Prompt"/>
              </a:defRPr>
            </a:lvl6pPr>
            <a:lvl7pPr lvl="6" rtl="0">
              <a:spcBef>
                <a:spcPts val="1600"/>
              </a:spcBef>
              <a:spcAft>
                <a:spcPts val="0"/>
              </a:spcAft>
              <a:buSzPts val="1400"/>
              <a:buFont typeface="Prompt"/>
              <a:buNone/>
              <a:defRPr b="1">
                <a:latin typeface="Prompt"/>
                <a:ea typeface="Prompt"/>
                <a:cs typeface="Prompt"/>
                <a:sym typeface="Prompt"/>
              </a:defRPr>
            </a:lvl7pPr>
            <a:lvl8pPr lvl="7" rtl="0">
              <a:spcBef>
                <a:spcPts val="1600"/>
              </a:spcBef>
              <a:spcAft>
                <a:spcPts val="0"/>
              </a:spcAft>
              <a:buSzPts val="1400"/>
              <a:buFont typeface="Prompt"/>
              <a:buNone/>
              <a:defRPr b="1">
                <a:latin typeface="Prompt"/>
                <a:ea typeface="Prompt"/>
                <a:cs typeface="Prompt"/>
                <a:sym typeface="Prompt"/>
              </a:defRPr>
            </a:lvl8pPr>
            <a:lvl9pPr lvl="8" rtl="0">
              <a:spcBef>
                <a:spcPts val="1600"/>
              </a:spcBef>
              <a:spcAft>
                <a:spcPts val="1600"/>
              </a:spcAft>
              <a:buSzPts val="1400"/>
              <a:buFont typeface="Prompt"/>
              <a:buNone/>
              <a:defRPr b="1">
                <a:latin typeface="Prompt"/>
                <a:ea typeface="Prompt"/>
                <a:cs typeface="Prompt"/>
                <a:sym typeface="Prompt"/>
              </a:defRPr>
            </a:lvl9pPr>
          </a:lstStyle>
          <a:p>
            <a:endParaRPr/>
          </a:p>
        </p:txBody>
      </p:sp>
      <p:sp>
        <p:nvSpPr>
          <p:cNvPr id="357" name="Google Shape;357;p2"/>
          <p:cNvSpPr txBox="1">
            <a:spLocks noGrp="1"/>
          </p:cNvSpPr>
          <p:nvPr>
            <p:ph type="subTitle" idx="2"/>
          </p:nvPr>
        </p:nvSpPr>
        <p:spPr>
          <a:xfrm rot="-444">
            <a:off x="2242350" y="3788453"/>
            <a:ext cx="4647900" cy="3630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2"/>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58" name="Google Shape;358;p2"/>
          <p:cNvSpPr txBox="1">
            <a:spLocks noGrp="1"/>
          </p:cNvSpPr>
          <p:nvPr>
            <p:ph type="ctrTitle"/>
          </p:nvPr>
        </p:nvSpPr>
        <p:spPr>
          <a:xfrm>
            <a:off x="1312200" y="1447650"/>
            <a:ext cx="6659100" cy="1527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9F1"/>
              </a:buClr>
              <a:buSzPts val="5200"/>
              <a:buNone/>
              <a:defRPr sz="5500">
                <a:solidFill>
                  <a:schemeClr val="accent6"/>
                </a:solidFill>
                <a:latin typeface="Prompt Black"/>
                <a:ea typeface="Prompt Black"/>
                <a:cs typeface="Prompt Black"/>
                <a:sym typeface="Prompt Black"/>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359" name="Google Shape;359;p2"/>
          <p:cNvSpPr txBox="1">
            <a:spLocks noGrp="1"/>
          </p:cNvSpPr>
          <p:nvPr>
            <p:ph type="subTitle" idx="3"/>
          </p:nvPr>
        </p:nvSpPr>
        <p:spPr>
          <a:xfrm>
            <a:off x="2269600" y="3180750"/>
            <a:ext cx="4627500" cy="406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400"/>
              <a:buNone/>
              <a:defRPr sz="2400">
                <a:solidFill>
                  <a:schemeClr val="accent5"/>
                </a:solidFill>
                <a:latin typeface="Prompt Black"/>
                <a:ea typeface="Prompt Black"/>
                <a:cs typeface="Prompt Black"/>
                <a:sym typeface="Prompt Black"/>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0"/>
        <p:cNvGrpSpPr/>
        <p:nvPr/>
      </p:nvGrpSpPr>
      <p:grpSpPr>
        <a:xfrm>
          <a:off x="0" y="0"/>
          <a:ext cx="0" cy="0"/>
          <a:chOff x="0" y="0"/>
          <a:chExt cx="0" cy="0"/>
        </a:xfrm>
      </p:grpSpPr>
      <p:grpSp>
        <p:nvGrpSpPr>
          <p:cNvPr id="2821" name="Google Shape;2821;p11"/>
          <p:cNvGrpSpPr/>
          <p:nvPr/>
        </p:nvGrpSpPr>
        <p:grpSpPr>
          <a:xfrm>
            <a:off x="0" y="0"/>
            <a:ext cx="9144050" cy="5143383"/>
            <a:chOff x="0" y="0"/>
            <a:chExt cx="9144050" cy="5143383"/>
          </a:xfrm>
        </p:grpSpPr>
        <p:sp>
          <p:nvSpPr>
            <p:cNvPr id="2822" name="Google Shape;2822;p11"/>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1"/>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1"/>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1"/>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1"/>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1"/>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1"/>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1"/>
            <p:cNvSpPr/>
            <p:nvPr/>
          </p:nvSpPr>
          <p:spPr>
            <a:xfrm>
              <a:off x="1143000"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1"/>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1"/>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1"/>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1"/>
            <p:cNvSpPr/>
            <p:nvPr/>
          </p:nvSpPr>
          <p:spPr>
            <a:xfrm>
              <a:off x="1606838"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1"/>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1"/>
            <p:cNvSpPr/>
            <p:nvPr/>
          </p:nvSpPr>
          <p:spPr>
            <a:xfrm>
              <a:off x="1606838"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1"/>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1"/>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1"/>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1"/>
            <p:cNvSpPr/>
            <p:nvPr/>
          </p:nvSpPr>
          <p:spPr>
            <a:xfrm>
              <a:off x="1374919"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1"/>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1"/>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1"/>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1"/>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1"/>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1"/>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1"/>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1"/>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1"/>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1"/>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1"/>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1"/>
            <p:cNvSpPr/>
            <p:nvPr/>
          </p:nvSpPr>
          <p:spPr>
            <a:xfrm>
              <a:off x="2242350" y="379791"/>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1"/>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1"/>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1"/>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1"/>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1"/>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1"/>
            <p:cNvSpPr/>
            <p:nvPr/>
          </p:nvSpPr>
          <p:spPr>
            <a:xfrm>
              <a:off x="3071190" y="75929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1"/>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1"/>
            <p:cNvSpPr/>
            <p:nvPr/>
          </p:nvSpPr>
          <p:spPr>
            <a:xfrm>
              <a:off x="357146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1"/>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1"/>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1"/>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1"/>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1"/>
            <p:cNvSpPr/>
            <p:nvPr/>
          </p:nvSpPr>
          <p:spPr>
            <a:xfrm>
              <a:off x="4953000" y="37980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1"/>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1"/>
            <p:cNvSpPr/>
            <p:nvPr/>
          </p:nvSpPr>
          <p:spPr>
            <a:xfrm>
              <a:off x="52032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1"/>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1"/>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1"/>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1"/>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1"/>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1"/>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1"/>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1"/>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1"/>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1"/>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1"/>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1"/>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1"/>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1"/>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1"/>
            <p:cNvSpPr/>
            <p:nvPr/>
          </p:nvSpPr>
          <p:spPr>
            <a:xfrm>
              <a:off x="8755250" y="379775"/>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1"/>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1"/>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1"/>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1"/>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1"/>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1"/>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1"/>
            <p:cNvSpPr/>
            <p:nvPr/>
          </p:nvSpPr>
          <p:spPr>
            <a:xfrm>
              <a:off x="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1"/>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1"/>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1"/>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1"/>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1"/>
            <p:cNvSpPr/>
            <p:nvPr/>
          </p:nvSpPr>
          <p:spPr>
            <a:xfrm>
              <a:off x="1143000"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1"/>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1"/>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1"/>
            <p:cNvSpPr/>
            <p:nvPr/>
          </p:nvSpPr>
          <p:spPr>
            <a:xfrm>
              <a:off x="1838756"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1"/>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1"/>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1"/>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1"/>
            <p:cNvSpPr/>
            <p:nvPr/>
          </p:nvSpPr>
          <p:spPr>
            <a:xfrm>
              <a:off x="407173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1"/>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1"/>
            <p:cNvSpPr/>
            <p:nvPr/>
          </p:nvSpPr>
          <p:spPr>
            <a:xfrm>
              <a:off x="49530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1"/>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1"/>
            <p:cNvSpPr/>
            <p:nvPr/>
          </p:nvSpPr>
          <p:spPr>
            <a:xfrm>
              <a:off x="6171650" y="1138835"/>
              <a:ext cx="7185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1"/>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1"/>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1"/>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1"/>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1"/>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1"/>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1"/>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1"/>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1"/>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1"/>
            <p:cNvSpPr/>
            <p:nvPr/>
          </p:nvSpPr>
          <p:spPr>
            <a:xfrm>
              <a:off x="1606838"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1"/>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1"/>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1"/>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1"/>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1"/>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1"/>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1"/>
            <p:cNvSpPr/>
            <p:nvPr/>
          </p:nvSpPr>
          <p:spPr>
            <a:xfrm>
              <a:off x="307119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1"/>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1"/>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1"/>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1"/>
            <p:cNvSpPr/>
            <p:nvPr/>
          </p:nvSpPr>
          <p:spPr>
            <a:xfrm>
              <a:off x="5203200" y="1307143"/>
              <a:ext cx="2502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1"/>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1"/>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1"/>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1"/>
            <p:cNvSpPr/>
            <p:nvPr/>
          </p:nvSpPr>
          <p:spPr>
            <a:xfrm>
              <a:off x="7271150" y="1307151"/>
              <a:ext cx="588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1"/>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1"/>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1"/>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1"/>
            <p:cNvSpPr/>
            <p:nvPr/>
          </p:nvSpPr>
          <p:spPr>
            <a:xfrm>
              <a:off x="381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1"/>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1"/>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1"/>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1"/>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1"/>
            <p:cNvSpPr/>
            <p:nvPr/>
          </p:nvSpPr>
          <p:spPr>
            <a:xfrm>
              <a:off x="357146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1"/>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1"/>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1"/>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1"/>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1"/>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1"/>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1"/>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1"/>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1"/>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1"/>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1"/>
            <p:cNvSpPr/>
            <p:nvPr/>
          </p:nvSpPr>
          <p:spPr>
            <a:xfrm>
              <a:off x="68901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1"/>
            <p:cNvSpPr/>
            <p:nvPr/>
          </p:nvSpPr>
          <p:spPr>
            <a:xfrm>
              <a:off x="83742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1"/>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1"/>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1"/>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1"/>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1"/>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1"/>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1"/>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1"/>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1"/>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1"/>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1"/>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1"/>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1"/>
            <p:cNvSpPr/>
            <p:nvPr/>
          </p:nvSpPr>
          <p:spPr>
            <a:xfrm>
              <a:off x="2242350" y="2625077"/>
              <a:ext cx="32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1"/>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1"/>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1"/>
            <p:cNvSpPr/>
            <p:nvPr/>
          </p:nvSpPr>
          <p:spPr>
            <a:xfrm>
              <a:off x="4071730" y="2625081"/>
              <a:ext cx="5004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1"/>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1"/>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1"/>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1"/>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1"/>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1"/>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1"/>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1"/>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1"/>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1"/>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1"/>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1"/>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1"/>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1"/>
            <p:cNvSpPr/>
            <p:nvPr/>
          </p:nvSpPr>
          <p:spPr>
            <a:xfrm>
              <a:off x="1606838"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1"/>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1"/>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1"/>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1"/>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1"/>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1"/>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1"/>
            <p:cNvSpPr/>
            <p:nvPr/>
          </p:nvSpPr>
          <p:spPr>
            <a:xfrm>
              <a:off x="307119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1"/>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1"/>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1"/>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1"/>
            <p:cNvSpPr/>
            <p:nvPr/>
          </p:nvSpPr>
          <p:spPr>
            <a:xfrm>
              <a:off x="52032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1"/>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1"/>
            <p:cNvSpPr/>
            <p:nvPr/>
          </p:nvSpPr>
          <p:spPr>
            <a:xfrm>
              <a:off x="6890150" y="30898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1"/>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1"/>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1"/>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1"/>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1"/>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1"/>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1"/>
            <p:cNvSpPr/>
            <p:nvPr/>
          </p:nvSpPr>
          <p:spPr>
            <a:xfrm>
              <a:off x="76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1"/>
            <p:cNvSpPr/>
            <p:nvPr/>
          </p:nvSpPr>
          <p:spPr>
            <a:xfrm>
              <a:off x="1374919"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1"/>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1"/>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1"/>
            <p:cNvSpPr/>
            <p:nvPr/>
          </p:nvSpPr>
          <p:spPr>
            <a:xfrm>
              <a:off x="357146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1"/>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1"/>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1"/>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1"/>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1"/>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1"/>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1"/>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1"/>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1"/>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1"/>
            <p:cNvSpPr/>
            <p:nvPr/>
          </p:nvSpPr>
          <p:spPr>
            <a:xfrm>
              <a:off x="6171650" y="32212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1"/>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1"/>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1"/>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1"/>
            <p:cNvSpPr/>
            <p:nvPr/>
          </p:nvSpPr>
          <p:spPr>
            <a:xfrm>
              <a:off x="7858600" y="32212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1"/>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1"/>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1"/>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1"/>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1"/>
            <p:cNvSpPr/>
            <p:nvPr/>
          </p:nvSpPr>
          <p:spPr>
            <a:xfrm>
              <a:off x="1374919"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1"/>
            <p:cNvSpPr/>
            <p:nvPr/>
          </p:nvSpPr>
          <p:spPr>
            <a:xfrm>
              <a:off x="1606838"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1"/>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1"/>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1"/>
            <p:cNvSpPr/>
            <p:nvPr/>
          </p:nvSpPr>
          <p:spPr>
            <a:xfrm>
              <a:off x="5453150" y="33526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1"/>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1"/>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1"/>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1"/>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1"/>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1"/>
            <p:cNvSpPr/>
            <p:nvPr/>
          </p:nvSpPr>
          <p:spPr>
            <a:xfrm>
              <a:off x="4572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1"/>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1"/>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1"/>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1"/>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1"/>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1"/>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1"/>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1"/>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1"/>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1"/>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1"/>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1"/>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1"/>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1"/>
            <p:cNvSpPr/>
            <p:nvPr/>
          </p:nvSpPr>
          <p:spPr>
            <a:xfrm>
              <a:off x="1143000" y="34841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1"/>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1"/>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1"/>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1"/>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1"/>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1"/>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1"/>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1"/>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1"/>
            <p:cNvSpPr/>
            <p:nvPr/>
          </p:nvSpPr>
          <p:spPr>
            <a:xfrm>
              <a:off x="4953000" y="34841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1"/>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1"/>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1"/>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1"/>
            <p:cNvSpPr/>
            <p:nvPr/>
          </p:nvSpPr>
          <p:spPr>
            <a:xfrm>
              <a:off x="8374250" y="34841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1"/>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1"/>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1"/>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1"/>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1"/>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1"/>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1"/>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1"/>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1"/>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1"/>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1"/>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1"/>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1"/>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1"/>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1"/>
            <p:cNvSpPr/>
            <p:nvPr/>
          </p:nvSpPr>
          <p:spPr>
            <a:xfrm>
              <a:off x="307119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1"/>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1"/>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1"/>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1"/>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1"/>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1"/>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1"/>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1"/>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1"/>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1"/>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1"/>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1"/>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1"/>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1"/>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1"/>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1"/>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1"/>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1"/>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1"/>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1"/>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1"/>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1"/>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1"/>
            <p:cNvSpPr/>
            <p:nvPr/>
          </p:nvSpPr>
          <p:spPr>
            <a:xfrm>
              <a:off x="407173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1"/>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1"/>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1"/>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1"/>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1"/>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1"/>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1"/>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1"/>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1"/>
            <p:cNvSpPr/>
            <p:nvPr/>
          </p:nvSpPr>
          <p:spPr>
            <a:xfrm>
              <a:off x="8755200" y="4151770"/>
              <a:ext cx="38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1"/>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1"/>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1"/>
            <p:cNvSpPr/>
            <p:nvPr/>
          </p:nvSpPr>
          <p:spPr>
            <a:xfrm>
              <a:off x="762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1"/>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1"/>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1"/>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1"/>
            <p:cNvSpPr/>
            <p:nvPr/>
          </p:nvSpPr>
          <p:spPr>
            <a:xfrm>
              <a:off x="357146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1"/>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1"/>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1"/>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1"/>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1"/>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1"/>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1"/>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1"/>
            <p:cNvSpPr/>
            <p:nvPr/>
          </p:nvSpPr>
          <p:spPr>
            <a:xfrm>
              <a:off x="4953000" y="4659472"/>
              <a:ext cx="2502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1"/>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1"/>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1"/>
            <p:cNvSpPr/>
            <p:nvPr/>
          </p:nvSpPr>
          <p:spPr>
            <a:xfrm>
              <a:off x="68901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1"/>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1"/>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1"/>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1"/>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1"/>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1"/>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1"/>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1"/>
            <p:cNvSpPr/>
            <p:nvPr/>
          </p:nvSpPr>
          <p:spPr>
            <a:xfrm>
              <a:off x="2071737" y="1138820"/>
              <a:ext cx="170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1"/>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1"/>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1"/>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1"/>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1"/>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1"/>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1"/>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1"/>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1"/>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1"/>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1"/>
            <p:cNvSpPr/>
            <p:nvPr/>
          </p:nvSpPr>
          <p:spPr>
            <a:xfrm>
              <a:off x="2071737" y="3992112"/>
              <a:ext cx="170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1"/>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1"/>
            <p:cNvSpPr/>
            <p:nvPr/>
          </p:nvSpPr>
          <p:spPr>
            <a:xfrm>
              <a:off x="381000" y="399211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1"/>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1"/>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1"/>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1"/>
            <p:cNvSpPr/>
            <p:nvPr/>
          </p:nvSpPr>
          <p:spPr>
            <a:xfrm>
              <a:off x="1143000" y="3992115"/>
              <a:ext cx="231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1"/>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1"/>
            <p:cNvSpPr/>
            <p:nvPr/>
          </p:nvSpPr>
          <p:spPr>
            <a:xfrm>
              <a:off x="5453150" y="3992115"/>
              <a:ext cx="7185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1"/>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1"/>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1"/>
            <p:cNvSpPr/>
            <p:nvPr/>
          </p:nvSpPr>
          <p:spPr>
            <a:xfrm>
              <a:off x="257092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1"/>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1"/>
            <p:cNvSpPr/>
            <p:nvPr/>
          </p:nvSpPr>
          <p:spPr>
            <a:xfrm>
              <a:off x="407173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1"/>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1"/>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1"/>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1"/>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1"/>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1"/>
            <p:cNvSpPr/>
            <p:nvPr/>
          </p:nvSpPr>
          <p:spPr>
            <a:xfrm>
              <a:off x="7271150" y="3992119"/>
              <a:ext cx="588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1"/>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1"/>
            <p:cNvSpPr/>
            <p:nvPr/>
          </p:nvSpPr>
          <p:spPr>
            <a:xfrm>
              <a:off x="8755200" y="3992119"/>
              <a:ext cx="3888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1"/>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7" name="Google Shape;3167;p11"/>
          <p:cNvSpPr txBox="1">
            <a:spLocks noGrp="1"/>
          </p:cNvSpPr>
          <p:nvPr>
            <p:ph type="title" hasCustomPrompt="1"/>
          </p:nvPr>
        </p:nvSpPr>
        <p:spPr>
          <a:xfrm rot="338">
            <a:off x="-50" y="1662925"/>
            <a:ext cx="9144000" cy="1569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9600"/>
              <a:buNone/>
              <a:defRPr sz="9000">
                <a:latin typeface="Work Sans Black"/>
                <a:ea typeface="Work Sans Black"/>
                <a:cs typeface="Work Sans Black"/>
                <a:sym typeface="Work Sans Black"/>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168" name="Google Shape;3168;p11"/>
          <p:cNvSpPr txBox="1">
            <a:spLocks noGrp="1"/>
          </p:cNvSpPr>
          <p:nvPr>
            <p:ph type="subTitle" idx="1"/>
          </p:nvPr>
        </p:nvSpPr>
        <p:spPr>
          <a:xfrm>
            <a:off x="2243025" y="3232375"/>
            <a:ext cx="4646400" cy="386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1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3170"/>
        <p:cNvGrpSpPr/>
        <p:nvPr/>
      </p:nvGrpSpPr>
      <p:grpSpPr>
        <a:xfrm>
          <a:off x="0" y="0"/>
          <a:ext cx="0" cy="0"/>
          <a:chOff x="0" y="0"/>
          <a:chExt cx="0" cy="0"/>
        </a:xfrm>
      </p:grpSpPr>
      <p:grpSp>
        <p:nvGrpSpPr>
          <p:cNvPr id="3171" name="Google Shape;3171;p13"/>
          <p:cNvGrpSpPr/>
          <p:nvPr/>
        </p:nvGrpSpPr>
        <p:grpSpPr>
          <a:xfrm>
            <a:off x="0" y="0"/>
            <a:ext cx="9144050" cy="5143383"/>
            <a:chOff x="0" y="0"/>
            <a:chExt cx="9144050" cy="5143383"/>
          </a:xfrm>
        </p:grpSpPr>
        <p:grpSp>
          <p:nvGrpSpPr>
            <p:cNvPr id="3172" name="Google Shape;3172;p13"/>
            <p:cNvGrpSpPr/>
            <p:nvPr/>
          </p:nvGrpSpPr>
          <p:grpSpPr>
            <a:xfrm>
              <a:off x="0" y="0"/>
              <a:ext cx="9144050" cy="5143383"/>
              <a:chOff x="0" y="0"/>
              <a:chExt cx="9144050" cy="5143383"/>
            </a:xfrm>
          </p:grpSpPr>
          <p:grpSp>
            <p:nvGrpSpPr>
              <p:cNvPr id="3173" name="Google Shape;3173;p13"/>
              <p:cNvGrpSpPr/>
              <p:nvPr/>
            </p:nvGrpSpPr>
            <p:grpSpPr>
              <a:xfrm>
                <a:off x="0" y="0"/>
                <a:ext cx="9144050" cy="5143383"/>
                <a:chOff x="0" y="0"/>
                <a:chExt cx="9144050" cy="5143383"/>
              </a:xfrm>
            </p:grpSpPr>
            <p:sp>
              <p:nvSpPr>
                <p:cNvPr id="3174" name="Google Shape;3174;p13"/>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3"/>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3"/>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3"/>
                <p:cNvSpPr/>
                <p:nvPr/>
              </p:nvSpPr>
              <p:spPr>
                <a:xfrm>
                  <a:off x="381001" y="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3"/>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3"/>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3"/>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3"/>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3"/>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3"/>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3"/>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3"/>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3"/>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3"/>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3"/>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3"/>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3"/>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3"/>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3"/>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3"/>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3"/>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3"/>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3"/>
                <p:cNvSpPr/>
                <p:nvPr/>
              </p:nvSpPr>
              <p:spPr>
                <a:xfrm>
                  <a:off x="407173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3"/>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3"/>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3"/>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3"/>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3"/>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3"/>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3"/>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3"/>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3"/>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3"/>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3"/>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3"/>
                <p:cNvSpPr/>
                <p:nvPr/>
              </p:nvSpPr>
              <p:spPr>
                <a:xfrm>
                  <a:off x="307119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3"/>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3"/>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3"/>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3"/>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3"/>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3"/>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3"/>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3"/>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3"/>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3"/>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3"/>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3"/>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3"/>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3"/>
                <p:cNvSpPr/>
                <p:nvPr/>
              </p:nvSpPr>
              <p:spPr>
                <a:xfrm>
                  <a:off x="61716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3"/>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3"/>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3"/>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3"/>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3"/>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3"/>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3"/>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3"/>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3"/>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3"/>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3"/>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3"/>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3"/>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3"/>
                <p:cNvSpPr/>
                <p:nvPr/>
              </p:nvSpPr>
              <p:spPr>
                <a:xfrm>
                  <a:off x="7271150" y="379775"/>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3"/>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3"/>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3"/>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3"/>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3"/>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3"/>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3"/>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3"/>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3"/>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3"/>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3"/>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3"/>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3"/>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3"/>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3"/>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3"/>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3"/>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3"/>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3"/>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3"/>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3"/>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3"/>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3"/>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3"/>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3"/>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3"/>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3"/>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3"/>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3"/>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3"/>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3"/>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3"/>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3"/>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3"/>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3"/>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3"/>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3"/>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3"/>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3"/>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3"/>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3"/>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3"/>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3"/>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3"/>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3"/>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3"/>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3"/>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3"/>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3"/>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3"/>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3"/>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3"/>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3"/>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3"/>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3"/>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3"/>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3"/>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3"/>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3"/>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3"/>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3"/>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3"/>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3"/>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3"/>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3"/>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3"/>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3"/>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3"/>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3"/>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3"/>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3"/>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3"/>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3"/>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3"/>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3"/>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3"/>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3"/>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3"/>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3"/>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3"/>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3"/>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3"/>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3"/>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3"/>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3"/>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3"/>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3"/>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3"/>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3"/>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3"/>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3"/>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3"/>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3"/>
                <p:cNvSpPr/>
                <p:nvPr/>
              </p:nvSpPr>
              <p:spPr>
                <a:xfrm>
                  <a:off x="381000" y="30898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3"/>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3"/>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3"/>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3"/>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3"/>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3"/>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3"/>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3"/>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3"/>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3"/>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3"/>
                <p:cNvSpPr/>
                <p:nvPr/>
              </p:nvSpPr>
              <p:spPr>
                <a:xfrm>
                  <a:off x="407173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3"/>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3"/>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3"/>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3"/>
                <p:cNvSpPr/>
                <p:nvPr/>
              </p:nvSpPr>
              <p:spPr>
                <a:xfrm>
                  <a:off x="6171650" y="3089832"/>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3"/>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3"/>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3"/>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3"/>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3"/>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3"/>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3"/>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3"/>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3"/>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3"/>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3"/>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3"/>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3"/>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3"/>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3"/>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3"/>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3"/>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3"/>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3"/>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3"/>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3"/>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3"/>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3"/>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3"/>
                <p:cNvSpPr/>
                <p:nvPr/>
              </p:nvSpPr>
              <p:spPr>
                <a:xfrm>
                  <a:off x="8374250" y="3221257"/>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3"/>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3"/>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3"/>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3"/>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3"/>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3"/>
                <p:cNvSpPr/>
                <p:nvPr/>
              </p:nvSpPr>
              <p:spPr>
                <a:xfrm>
                  <a:off x="762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3"/>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3"/>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3"/>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3"/>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3"/>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3"/>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3"/>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3"/>
                <p:cNvSpPr/>
                <p:nvPr/>
              </p:nvSpPr>
              <p:spPr>
                <a:xfrm>
                  <a:off x="257092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3"/>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3"/>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3"/>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3"/>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3"/>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3"/>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3"/>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3"/>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3"/>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3"/>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3"/>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3"/>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3"/>
                <p:cNvSpPr/>
                <p:nvPr/>
              </p:nvSpPr>
              <p:spPr>
                <a:xfrm>
                  <a:off x="381000" y="34841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3"/>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3"/>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3"/>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3"/>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3"/>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3"/>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3"/>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3"/>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3"/>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3"/>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3"/>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3"/>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3"/>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3"/>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3"/>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3"/>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3"/>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3"/>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3"/>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3"/>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3"/>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3"/>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3"/>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3"/>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3"/>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3"/>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3"/>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3"/>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3"/>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3"/>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3"/>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3"/>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3"/>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3"/>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3"/>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3"/>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3"/>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3"/>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3"/>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3"/>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3"/>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3"/>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3"/>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3"/>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3"/>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3"/>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3"/>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3"/>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3"/>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3"/>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3"/>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3"/>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3"/>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3"/>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3"/>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3"/>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3"/>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3"/>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3"/>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3"/>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3"/>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3"/>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3"/>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3"/>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3"/>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3"/>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3"/>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3"/>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3"/>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3"/>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3"/>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3"/>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3"/>
                <p:cNvSpPr/>
                <p:nvPr/>
              </p:nvSpPr>
              <p:spPr>
                <a:xfrm>
                  <a:off x="1838756"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3"/>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3"/>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3"/>
                <p:cNvSpPr/>
                <p:nvPr/>
              </p:nvSpPr>
              <p:spPr>
                <a:xfrm>
                  <a:off x="307119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3"/>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3"/>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3"/>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3"/>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3"/>
                <p:cNvSpPr/>
                <p:nvPr/>
              </p:nvSpPr>
              <p:spPr>
                <a:xfrm>
                  <a:off x="6171650" y="4659483"/>
                  <a:ext cx="7185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3"/>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3"/>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3"/>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3"/>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3"/>
                <p:cNvSpPr/>
                <p:nvPr/>
              </p:nvSpPr>
              <p:spPr>
                <a:xfrm>
                  <a:off x="8755200" y="4659483"/>
                  <a:ext cx="38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2" name="Google Shape;3482;p13"/>
              <p:cNvGrpSpPr/>
              <p:nvPr/>
            </p:nvGrpSpPr>
            <p:grpSpPr>
              <a:xfrm>
                <a:off x="2071737" y="300"/>
                <a:ext cx="170655" cy="5143061"/>
                <a:chOff x="1838756" y="312"/>
                <a:chExt cx="231900" cy="5143061"/>
              </a:xfrm>
            </p:grpSpPr>
            <p:sp>
              <p:nvSpPr>
                <p:cNvPr id="3483" name="Google Shape;3483;p13"/>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3"/>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3"/>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3"/>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3"/>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3"/>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3"/>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3"/>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3"/>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3"/>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3"/>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3"/>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3"/>
                <p:cNvSpPr/>
                <p:nvPr/>
              </p:nvSpPr>
              <p:spPr>
                <a:xfrm>
                  <a:off x="1838756" y="4151761"/>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3"/>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7" name="Google Shape;3497;p13"/>
            <p:cNvGrpSpPr/>
            <p:nvPr/>
          </p:nvGrpSpPr>
          <p:grpSpPr>
            <a:xfrm>
              <a:off x="0" y="3992112"/>
              <a:ext cx="9144000" cy="158384"/>
              <a:chOff x="0" y="4151749"/>
              <a:chExt cx="9144000" cy="507640"/>
            </a:xfrm>
          </p:grpSpPr>
          <p:sp>
            <p:nvSpPr>
              <p:cNvPr id="3498" name="Google Shape;3498;p13"/>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9" name="Google Shape;3499;p13"/>
              <p:cNvGrpSpPr/>
              <p:nvPr/>
            </p:nvGrpSpPr>
            <p:grpSpPr>
              <a:xfrm>
                <a:off x="0" y="4151758"/>
                <a:ext cx="9144000" cy="507632"/>
                <a:chOff x="0" y="4151758"/>
                <a:chExt cx="9144000" cy="507632"/>
              </a:xfrm>
            </p:grpSpPr>
            <p:sp>
              <p:nvSpPr>
                <p:cNvPr id="3500" name="Google Shape;3500;p13"/>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3"/>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3"/>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3"/>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3"/>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3"/>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3"/>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3"/>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3"/>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3"/>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3"/>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3"/>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3"/>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3"/>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3"/>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3"/>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3"/>
                <p:cNvSpPr/>
                <p:nvPr/>
              </p:nvSpPr>
              <p:spPr>
                <a:xfrm>
                  <a:off x="6171650" y="415179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3"/>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3"/>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3"/>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3"/>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3"/>
                <p:cNvSpPr/>
                <p:nvPr/>
              </p:nvSpPr>
              <p:spPr>
                <a:xfrm>
                  <a:off x="6890175" y="415179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522" name="Google Shape;3522;p13"/>
          <p:cNvSpPr txBox="1">
            <a:spLocks noGrp="1"/>
          </p:cNvSpPr>
          <p:nvPr>
            <p:ph type="title"/>
          </p:nvPr>
        </p:nvSpPr>
        <p:spPr>
          <a:xfrm>
            <a:off x="1140100" y="1778981"/>
            <a:ext cx="2051100" cy="318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2400"/>
              <a:buNone/>
              <a:defRPr sz="18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3523" name="Google Shape;3523;p13"/>
          <p:cNvSpPr txBox="1">
            <a:spLocks noGrp="1"/>
          </p:cNvSpPr>
          <p:nvPr>
            <p:ph type="title" idx="2"/>
          </p:nvPr>
        </p:nvSpPr>
        <p:spPr>
          <a:xfrm>
            <a:off x="1145353" y="3295375"/>
            <a:ext cx="2047800" cy="322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2400"/>
              <a:buNone/>
              <a:defRPr sz="18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3524" name="Google Shape;3524;p13"/>
          <p:cNvSpPr txBox="1">
            <a:spLocks noGrp="1"/>
          </p:cNvSpPr>
          <p:nvPr>
            <p:ph type="subTitle" idx="1"/>
          </p:nvPr>
        </p:nvSpPr>
        <p:spPr>
          <a:xfrm>
            <a:off x="756900" y="3615075"/>
            <a:ext cx="2436300" cy="5352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3525" name="Google Shape;3525;p13"/>
          <p:cNvSpPr txBox="1">
            <a:spLocks noGrp="1"/>
          </p:cNvSpPr>
          <p:nvPr>
            <p:ph type="title" idx="3"/>
          </p:nvPr>
        </p:nvSpPr>
        <p:spPr>
          <a:xfrm>
            <a:off x="3739149" y="1778966"/>
            <a:ext cx="2049900" cy="3189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2400"/>
              <a:buNone/>
              <a:defRPr sz="18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3526" name="Google Shape;3526;p13"/>
          <p:cNvSpPr txBox="1">
            <a:spLocks noGrp="1"/>
          </p:cNvSpPr>
          <p:nvPr>
            <p:ph type="title" idx="4"/>
          </p:nvPr>
        </p:nvSpPr>
        <p:spPr>
          <a:xfrm>
            <a:off x="6322432" y="3300575"/>
            <a:ext cx="2054100" cy="3189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527" name="Google Shape;3527;p13"/>
          <p:cNvSpPr txBox="1">
            <a:spLocks noGrp="1"/>
          </p:cNvSpPr>
          <p:nvPr>
            <p:ph type="subTitle" idx="5"/>
          </p:nvPr>
        </p:nvSpPr>
        <p:spPr>
          <a:xfrm>
            <a:off x="5933800" y="3615075"/>
            <a:ext cx="2436300" cy="5352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528" name="Google Shape;3528;p13"/>
          <p:cNvSpPr txBox="1">
            <a:spLocks noGrp="1"/>
          </p:cNvSpPr>
          <p:nvPr>
            <p:ph type="title" idx="6"/>
          </p:nvPr>
        </p:nvSpPr>
        <p:spPr>
          <a:xfrm>
            <a:off x="6322450" y="1779106"/>
            <a:ext cx="2052300" cy="3189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529" name="Google Shape;3529;p13"/>
          <p:cNvSpPr txBox="1">
            <a:spLocks noGrp="1"/>
          </p:cNvSpPr>
          <p:nvPr>
            <p:ph type="subTitle" idx="7"/>
          </p:nvPr>
        </p:nvSpPr>
        <p:spPr>
          <a:xfrm>
            <a:off x="5933800" y="2094188"/>
            <a:ext cx="2436300" cy="5352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530" name="Google Shape;3530;p13"/>
          <p:cNvSpPr txBox="1">
            <a:spLocks noGrp="1"/>
          </p:cNvSpPr>
          <p:nvPr>
            <p:ph type="title" idx="8"/>
          </p:nvPr>
        </p:nvSpPr>
        <p:spPr>
          <a:xfrm>
            <a:off x="3739142" y="3295375"/>
            <a:ext cx="2049900" cy="3174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531" name="Google Shape;3531;p13"/>
          <p:cNvSpPr txBox="1">
            <a:spLocks noGrp="1"/>
          </p:cNvSpPr>
          <p:nvPr>
            <p:ph type="subTitle" idx="9"/>
          </p:nvPr>
        </p:nvSpPr>
        <p:spPr>
          <a:xfrm>
            <a:off x="3353750" y="2094175"/>
            <a:ext cx="2436300" cy="5352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532" name="Google Shape;3532;p13"/>
          <p:cNvSpPr txBox="1">
            <a:spLocks noGrp="1"/>
          </p:cNvSpPr>
          <p:nvPr>
            <p:ph type="title" idx="13" hasCustomPrompt="1"/>
          </p:nvPr>
        </p:nvSpPr>
        <p:spPr>
          <a:xfrm rot="2001">
            <a:off x="693450" y="1742913"/>
            <a:ext cx="515400" cy="307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33" name="Google Shape;3533;p13"/>
          <p:cNvSpPr txBox="1">
            <a:spLocks noGrp="1"/>
          </p:cNvSpPr>
          <p:nvPr>
            <p:ph type="title" idx="14" hasCustomPrompt="1"/>
          </p:nvPr>
        </p:nvSpPr>
        <p:spPr>
          <a:xfrm rot="2001">
            <a:off x="693450" y="3263476"/>
            <a:ext cx="515400" cy="307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34" name="Google Shape;3534;p13"/>
          <p:cNvSpPr txBox="1">
            <a:spLocks noGrp="1"/>
          </p:cNvSpPr>
          <p:nvPr>
            <p:ph type="title" idx="15" hasCustomPrompt="1"/>
          </p:nvPr>
        </p:nvSpPr>
        <p:spPr>
          <a:xfrm rot="2001">
            <a:off x="3290300" y="1742913"/>
            <a:ext cx="515400" cy="307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35" name="Google Shape;3535;p13"/>
          <p:cNvSpPr txBox="1">
            <a:spLocks noGrp="1"/>
          </p:cNvSpPr>
          <p:nvPr>
            <p:ph type="title" idx="16" hasCustomPrompt="1"/>
          </p:nvPr>
        </p:nvSpPr>
        <p:spPr>
          <a:xfrm rot="2001">
            <a:off x="5870350" y="1766013"/>
            <a:ext cx="515400" cy="261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36" name="Google Shape;3536;p13"/>
          <p:cNvSpPr txBox="1">
            <a:spLocks noGrp="1"/>
          </p:cNvSpPr>
          <p:nvPr>
            <p:ph type="title" idx="17" hasCustomPrompt="1"/>
          </p:nvPr>
        </p:nvSpPr>
        <p:spPr>
          <a:xfrm rot="2001">
            <a:off x="3281900" y="3263800"/>
            <a:ext cx="515400" cy="307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37" name="Google Shape;3537;p13"/>
          <p:cNvSpPr txBox="1">
            <a:spLocks noGrp="1"/>
          </p:cNvSpPr>
          <p:nvPr>
            <p:ph type="title" idx="18" hasCustomPrompt="1"/>
          </p:nvPr>
        </p:nvSpPr>
        <p:spPr>
          <a:xfrm rot="2001">
            <a:off x="5870350" y="3263801"/>
            <a:ext cx="515400" cy="307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38" name="Google Shape;3538;p13"/>
          <p:cNvSpPr txBox="1">
            <a:spLocks noGrp="1"/>
          </p:cNvSpPr>
          <p:nvPr>
            <p:ph type="subTitle" idx="19"/>
          </p:nvPr>
        </p:nvSpPr>
        <p:spPr>
          <a:xfrm>
            <a:off x="3353850" y="3615075"/>
            <a:ext cx="2436300" cy="5352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539" name="Google Shape;3539;p13"/>
          <p:cNvSpPr txBox="1">
            <a:spLocks noGrp="1"/>
          </p:cNvSpPr>
          <p:nvPr>
            <p:ph type="title" idx="20"/>
          </p:nvPr>
        </p:nvSpPr>
        <p:spPr>
          <a:xfrm>
            <a:off x="-10125" y="733800"/>
            <a:ext cx="9144000" cy="5643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accent6"/>
              </a:buClr>
              <a:buSzPts val="3100"/>
              <a:buFont typeface="Raleway Black"/>
              <a:buNone/>
              <a:defRPr sz="3100">
                <a:solidFill>
                  <a:schemeClr val="accent6"/>
                </a:solidFill>
              </a:defRPr>
            </a:lvl1pPr>
            <a:lvl2pPr lvl="1"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2pPr>
            <a:lvl3pPr lvl="2"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3pPr>
            <a:lvl4pPr lvl="3"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4pPr>
            <a:lvl5pPr lvl="4"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5pPr>
            <a:lvl6pPr lvl="5"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6pPr>
            <a:lvl7pPr lvl="6"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7pPr>
            <a:lvl8pPr lvl="7"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8pPr>
            <a:lvl9pPr lvl="8"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9pPr>
          </a:lstStyle>
          <a:p>
            <a:endParaRPr/>
          </a:p>
        </p:txBody>
      </p:sp>
      <p:sp>
        <p:nvSpPr>
          <p:cNvPr id="3540" name="Google Shape;3540;p13"/>
          <p:cNvSpPr txBox="1">
            <a:spLocks noGrp="1"/>
          </p:cNvSpPr>
          <p:nvPr>
            <p:ph type="subTitle" idx="21"/>
          </p:nvPr>
        </p:nvSpPr>
        <p:spPr>
          <a:xfrm>
            <a:off x="756900" y="2094175"/>
            <a:ext cx="2436300" cy="5352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3541"/>
        <p:cNvGrpSpPr/>
        <p:nvPr/>
      </p:nvGrpSpPr>
      <p:grpSpPr>
        <a:xfrm>
          <a:off x="0" y="0"/>
          <a:ext cx="0" cy="0"/>
          <a:chOff x="0" y="0"/>
          <a:chExt cx="0" cy="0"/>
        </a:xfrm>
      </p:grpSpPr>
      <p:grpSp>
        <p:nvGrpSpPr>
          <p:cNvPr id="3542" name="Google Shape;3542;p14"/>
          <p:cNvGrpSpPr/>
          <p:nvPr/>
        </p:nvGrpSpPr>
        <p:grpSpPr>
          <a:xfrm>
            <a:off x="0" y="0"/>
            <a:ext cx="9144050" cy="5143383"/>
            <a:chOff x="0" y="0"/>
            <a:chExt cx="9144050" cy="5143383"/>
          </a:xfrm>
        </p:grpSpPr>
        <p:grpSp>
          <p:nvGrpSpPr>
            <p:cNvPr id="3543" name="Google Shape;3543;p14"/>
            <p:cNvGrpSpPr/>
            <p:nvPr/>
          </p:nvGrpSpPr>
          <p:grpSpPr>
            <a:xfrm>
              <a:off x="0" y="0"/>
              <a:ext cx="9144050" cy="5143383"/>
              <a:chOff x="0" y="0"/>
              <a:chExt cx="9144050" cy="5143383"/>
            </a:xfrm>
          </p:grpSpPr>
          <p:grpSp>
            <p:nvGrpSpPr>
              <p:cNvPr id="3544" name="Google Shape;3544;p14"/>
              <p:cNvGrpSpPr/>
              <p:nvPr/>
            </p:nvGrpSpPr>
            <p:grpSpPr>
              <a:xfrm>
                <a:off x="0" y="0"/>
                <a:ext cx="9144050" cy="5143383"/>
                <a:chOff x="0" y="0"/>
                <a:chExt cx="9144050" cy="5143383"/>
              </a:xfrm>
            </p:grpSpPr>
            <p:sp>
              <p:nvSpPr>
                <p:cNvPr id="3545" name="Google Shape;3545;p14"/>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4"/>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4"/>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4"/>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4"/>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4"/>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4"/>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4"/>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4"/>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4"/>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4"/>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4"/>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4"/>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4"/>
                <p:cNvSpPr/>
                <p:nvPr/>
              </p:nvSpPr>
              <p:spPr>
                <a:xfrm>
                  <a:off x="1606838"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4"/>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4"/>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4"/>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4"/>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4"/>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4"/>
                <p:cNvSpPr/>
                <p:nvPr/>
              </p:nvSpPr>
              <p:spPr>
                <a:xfrm>
                  <a:off x="2242350" y="300"/>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4"/>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4"/>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4"/>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4"/>
                <p:cNvSpPr/>
                <p:nvPr/>
              </p:nvSpPr>
              <p:spPr>
                <a:xfrm>
                  <a:off x="4572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4"/>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4"/>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4"/>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4"/>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4"/>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4"/>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4"/>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4"/>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4"/>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4"/>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4"/>
                <p:cNvSpPr/>
                <p:nvPr/>
              </p:nvSpPr>
              <p:spPr>
                <a:xfrm>
                  <a:off x="307119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4"/>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4"/>
                <p:cNvSpPr/>
                <p:nvPr/>
              </p:nvSpPr>
              <p:spPr>
                <a:xfrm>
                  <a:off x="357146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4"/>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4"/>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4"/>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4"/>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4"/>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4"/>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4"/>
                <p:cNvSpPr/>
                <p:nvPr/>
              </p:nvSpPr>
              <p:spPr>
                <a:xfrm>
                  <a:off x="4953000" y="75929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4"/>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4"/>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4"/>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4"/>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4"/>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4"/>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4"/>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4"/>
                <p:cNvSpPr/>
                <p:nvPr/>
              </p:nvSpPr>
              <p:spPr>
                <a:xfrm>
                  <a:off x="6890150" y="30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4"/>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4"/>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4"/>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4"/>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4"/>
                <p:cNvSpPr/>
                <p:nvPr/>
              </p:nvSpPr>
              <p:spPr>
                <a:xfrm>
                  <a:off x="7271150" y="759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4"/>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4"/>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4"/>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4"/>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4"/>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4"/>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4"/>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4"/>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4"/>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4"/>
                <p:cNvSpPr/>
                <p:nvPr/>
              </p:nvSpPr>
              <p:spPr>
                <a:xfrm>
                  <a:off x="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4"/>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4"/>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4"/>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4"/>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4"/>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4"/>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4"/>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4"/>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4"/>
                <p:cNvSpPr/>
                <p:nvPr/>
              </p:nvSpPr>
              <p:spPr>
                <a:xfrm>
                  <a:off x="2242350" y="1138823"/>
                  <a:ext cx="3288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4"/>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4"/>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4"/>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4"/>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4"/>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4"/>
                <p:cNvSpPr/>
                <p:nvPr/>
              </p:nvSpPr>
              <p:spPr>
                <a:xfrm>
                  <a:off x="52032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4"/>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4"/>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4"/>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4"/>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4"/>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4"/>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4"/>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4"/>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4"/>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4"/>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4"/>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4"/>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4"/>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4"/>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4"/>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4"/>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4"/>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4"/>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4"/>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4"/>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4"/>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4"/>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4"/>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4"/>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4"/>
                <p:cNvSpPr/>
                <p:nvPr/>
              </p:nvSpPr>
              <p:spPr>
                <a:xfrm>
                  <a:off x="8374250" y="1307151"/>
                  <a:ext cx="3810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4"/>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4"/>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4"/>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4"/>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4"/>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4"/>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4"/>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4"/>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4"/>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4"/>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4"/>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4"/>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4"/>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4"/>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4"/>
                <p:cNvSpPr/>
                <p:nvPr/>
              </p:nvSpPr>
              <p:spPr>
                <a:xfrm>
                  <a:off x="307119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4"/>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4"/>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4"/>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4"/>
                <p:cNvSpPr/>
                <p:nvPr/>
              </p:nvSpPr>
              <p:spPr>
                <a:xfrm>
                  <a:off x="52032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4"/>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4"/>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4"/>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4"/>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4"/>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4"/>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4"/>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4"/>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4"/>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4"/>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4"/>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4"/>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4"/>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4"/>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4"/>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4"/>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4"/>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4"/>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4"/>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4"/>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4"/>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4"/>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4"/>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4"/>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4"/>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4"/>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4"/>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4"/>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4"/>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4"/>
                <p:cNvSpPr/>
                <p:nvPr/>
              </p:nvSpPr>
              <p:spPr>
                <a:xfrm>
                  <a:off x="381000" y="30898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4"/>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4"/>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4"/>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4"/>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4"/>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4"/>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4"/>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4"/>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4"/>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4"/>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4"/>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4"/>
                <p:cNvSpPr/>
                <p:nvPr/>
              </p:nvSpPr>
              <p:spPr>
                <a:xfrm>
                  <a:off x="4572000" y="30898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4"/>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4"/>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4"/>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4"/>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4"/>
                <p:cNvSpPr/>
                <p:nvPr/>
              </p:nvSpPr>
              <p:spPr>
                <a:xfrm>
                  <a:off x="8374250" y="30898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4"/>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4"/>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4"/>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4"/>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4"/>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4"/>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4"/>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4"/>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4"/>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4"/>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4"/>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4"/>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4"/>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4"/>
                <p:cNvSpPr/>
                <p:nvPr/>
              </p:nvSpPr>
              <p:spPr>
                <a:xfrm>
                  <a:off x="257092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4"/>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4"/>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4"/>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4"/>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4"/>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4"/>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4"/>
                <p:cNvSpPr/>
                <p:nvPr/>
              </p:nvSpPr>
              <p:spPr>
                <a:xfrm>
                  <a:off x="6890150" y="3221257"/>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4"/>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4"/>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4"/>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4"/>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4"/>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4"/>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4"/>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4"/>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4"/>
                <p:cNvSpPr/>
                <p:nvPr/>
              </p:nvSpPr>
              <p:spPr>
                <a:xfrm>
                  <a:off x="1606838"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4"/>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4"/>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4"/>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4"/>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4"/>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4"/>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4"/>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4"/>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4"/>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4"/>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4"/>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4"/>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4"/>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4"/>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4"/>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4"/>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4"/>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4"/>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4"/>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4"/>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4"/>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4"/>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4"/>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4"/>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4"/>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4"/>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4"/>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4"/>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4"/>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4"/>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4"/>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4"/>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4"/>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4"/>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4"/>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4"/>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4"/>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4"/>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4"/>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4"/>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4"/>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4"/>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4"/>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4"/>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4"/>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4"/>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4"/>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4"/>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4"/>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4"/>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4"/>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4"/>
                <p:cNvSpPr/>
                <p:nvPr/>
              </p:nvSpPr>
              <p:spPr>
                <a:xfrm>
                  <a:off x="407173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4"/>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4"/>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4"/>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4"/>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4"/>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4"/>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4"/>
                <p:cNvSpPr/>
                <p:nvPr/>
              </p:nvSpPr>
              <p:spPr>
                <a:xfrm>
                  <a:off x="7271150" y="3615475"/>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4"/>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4"/>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4"/>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4"/>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4"/>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4"/>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4"/>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4"/>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4"/>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4"/>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4"/>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4"/>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4"/>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4"/>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4"/>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4"/>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4"/>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4"/>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4"/>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4"/>
                <p:cNvSpPr/>
                <p:nvPr/>
              </p:nvSpPr>
              <p:spPr>
                <a:xfrm>
                  <a:off x="6890150" y="4151770"/>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4"/>
                <p:cNvSpPr/>
                <p:nvPr/>
              </p:nvSpPr>
              <p:spPr>
                <a:xfrm>
                  <a:off x="8374250" y="4151770"/>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4"/>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4"/>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4"/>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4"/>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4"/>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4"/>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4"/>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4"/>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4"/>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4"/>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4"/>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4"/>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4"/>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4"/>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4"/>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4"/>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4"/>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4"/>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4"/>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4"/>
                <p:cNvSpPr/>
                <p:nvPr/>
              </p:nvSpPr>
              <p:spPr>
                <a:xfrm>
                  <a:off x="6171650" y="4659483"/>
                  <a:ext cx="7185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4"/>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4"/>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4"/>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4"/>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4"/>
                <p:cNvSpPr/>
                <p:nvPr/>
              </p:nvSpPr>
              <p:spPr>
                <a:xfrm>
                  <a:off x="8755200" y="4659483"/>
                  <a:ext cx="38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14"/>
              <p:cNvGrpSpPr/>
              <p:nvPr/>
            </p:nvGrpSpPr>
            <p:grpSpPr>
              <a:xfrm>
                <a:off x="2071737" y="300"/>
                <a:ext cx="170655" cy="5143061"/>
                <a:chOff x="1838756" y="312"/>
                <a:chExt cx="231900" cy="5143061"/>
              </a:xfrm>
            </p:grpSpPr>
            <p:sp>
              <p:nvSpPr>
                <p:cNvPr id="3854" name="Google Shape;3854;p14"/>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4"/>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4"/>
                <p:cNvSpPr/>
                <p:nvPr/>
              </p:nvSpPr>
              <p:spPr>
                <a:xfrm>
                  <a:off x="1838756"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4"/>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4"/>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4"/>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4"/>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4"/>
                <p:cNvSpPr/>
                <p:nvPr/>
              </p:nvSpPr>
              <p:spPr>
                <a:xfrm>
                  <a:off x="1838756"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4"/>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4"/>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4"/>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4"/>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4"/>
                <p:cNvSpPr/>
                <p:nvPr/>
              </p:nvSpPr>
              <p:spPr>
                <a:xfrm>
                  <a:off x="1838756" y="4151761"/>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4"/>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68" name="Google Shape;3868;p14"/>
            <p:cNvGrpSpPr/>
            <p:nvPr/>
          </p:nvGrpSpPr>
          <p:grpSpPr>
            <a:xfrm>
              <a:off x="0" y="3992112"/>
              <a:ext cx="9144000" cy="158384"/>
              <a:chOff x="0" y="4151749"/>
              <a:chExt cx="9144000" cy="507640"/>
            </a:xfrm>
          </p:grpSpPr>
          <p:sp>
            <p:nvSpPr>
              <p:cNvPr id="3869" name="Google Shape;3869;p14"/>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0" name="Google Shape;3870;p14"/>
              <p:cNvGrpSpPr/>
              <p:nvPr/>
            </p:nvGrpSpPr>
            <p:grpSpPr>
              <a:xfrm>
                <a:off x="0" y="4151758"/>
                <a:ext cx="9144000" cy="507632"/>
                <a:chOff x="0" y="4151758"/>
                <a:chExt cx="9144000" cy="507632"/>
              </a:xfrm>
            </p:grpSpPr>
            <p:sp>
              <p:nvSpPr>
                <p:cNvPr id="3871" name="Google Shape;3871;p14"/>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4"/>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4"/>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4"/>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4"/>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4"/>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4"/>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4"/>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4"/>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4"/>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4"/>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4"/>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4"/>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4"/>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4"/>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4"/>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4"/>
                <p:cNvSpPr/>
                <p:nvPr/>
              </p:nvSpPr>
              <p:spPr>
                <a:xfrm>
                  <a:off x="6171650" y="415179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4"/>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4"/>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4"/>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4"/>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4"/>
                <p:cNvSpPr/>
                <p:nvPr/>
              </p:nvSpPr>
              <p:spPr>
                <a:xfrm>
                  <a:off x="6890175" y="415179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893" name="Google Shape;3893;p14"/>
          <p:cNvSpPr txBox="1">
            <a:spLocks noGrp="1"/>
          </p:cNvSpPr>
          <p:nvPr>
            <p:ph type="subTitle" idx="1"/>
          </p:nvPr>
        </p:nvSpPr>
        <p:spPr>
          <a:xfrm rot="444">
            <a:off x="2241025" y="3483000"/>
            <a:ext cx="4646400" cy="515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94" name="Google Shape;3894;p14"/>
          <p:cNvSpPr/>
          <p:nvPr/>
        </p:nvSpPr>
        <p:spPr>
          <a:xfrm>
            <a:off x="0" y="1665900"/>
            <a:ext cx="9144000" cy="1816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4"/>
          <p:cNvSpPr txBox="1">
            <a:spLocks noGrp="1"/>
          </p:cNvSpPr>
          <p:nvPr>
            <p:ph type="title"/>
          </p:nvPr>
        </p:nvSpPr>
        <p:spPr>
          <a:xfrm>
            <a:off x="720000" y="2150850"/>
            <a:ext cx="7704300" cy="841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5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896" name="Google Shape;3896;p14"/>
          <p:cNvSpPr txBox="1">
            <a:spLocks noGrp="1"/>
          </p:cNvSpPr>
          <p:nvPr>
            <p:ph type="title" idx="2" hasCustomPrompt="1"/>
          </p:nvPr>
        </p:nvSpPr>
        <p:spPr>
          <a:xfrm>
            <a:off x="7269225" y="760075"/>
            <a:ext cx="1112400" cy="9057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2">
  <p:cSld name="SECTION_HEADER_2">
    <p:spTree>
      <p:nvGrpSpPr>
        <p:cNvPr id="1" name="Shape 3897"/>
        <p:cNvGrpSpPr/>
        <p:nvPr/>
      </p:nvGrpSpPr>
      <p:grpSpPr>
        <a:xfrm>
          <a:off x="0" y="0"/>
          <a:ext cx="0" cy="0"/>
          <a:chOff x="0" y="0"/>
          <a:chExt cx="0" cy="0"/>
        </a:xfrm>
      </p:grpSpPr>
      <p:grpSp>
        <p:nvGrpSpPr>
          <p:cNvPr id="3898" name="Google Shape;3898;p15"/>
          <p:cNvGrpSpPr/>
          <p:nvPr/>
        </p:nvGrpSpPr>
        <p:grpSpPr>
          <a:xfrm>
            <a:off x="0" y="0"/>
            <a:ext cx="9144050" cy="5143383"/>
            <a:chOff x="0" y="0"/>
            <a:chExt cx="9144050" cy="5143383"/>
          </a:xfrm>
        </p:grpSpPr>
        <p:grpSp>
          <p:nvGrpSpPr>
            <p:cNvPr id="3899" name="Google Shape;3899;p15"/>
            <p:cNvGrpSpPr/>
            <p:nvPr/>
          </p:nvGrpSpPr>
          <p:grpSpPr>
            <a:xfrm>
              <a:off x="0" y="0"/>
              <a:ext cx="9144050" cy="5143383"/>
              <a:chOff x="0" y="0"/>
              <a:chExt cx="9144050" cy="5143383"/>
            </a:xfrm>
          </p:grpSpPr>
          <p:grpSp>
            <p:nvGrpSpPr>
              <p:cNvPr id="3900" name="Google Shape;3900;p15"/>
              <p:cNvGrpSpPr/>
              <p:nvPr/>
            </p:nvGrpSpPr>
            <p:grpSpPr>
              <a:xfrm>
                <a:off x="0" y="0"/>
                <a:ext cx="9144050" cy="5143383"/>
                <a:chOff x="0" y="0"/>
                <a:chExt cx="9144050" cy="5143383"/>
              </a:xfrm>
            </p:grpSpPr>
            <p:sp>
              <p:nvSpPr>
                <p:cNvPr id="3901" name="Google Shape;3901;p15"/>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5"/>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5"/>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5"/>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5"/>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5"/>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5"/>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5"/>
                <p:cNvSpPr/>
                <p:nvPr/>
              </p:nvSpPr>
              <p:spPr>
                <a:xfrm>
                  <a:off x="1143000"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5"/>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5"/>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5"/>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5"/>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5"/>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5"/>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5"/>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5"/>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5"/>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5"/>
                <p:cNvSpPr/>
                <p:nvPr/>
              </p:nvSpPr>
              <p:spPr>
                <a:xfrm>
                  <a:off x="1374919"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5"/>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5"/>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5"/>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5"/>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5"/>
                <p:cNvSpPr/>
                <p:nvPr/>
              </p:nvSpPr>
              <p:spPr>
                <a:xfrm>
                  <a:off x="407173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5"/>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5"/>
                <p:cNvSpPr/>
                <p:nvPr/>
              </p:nvSpPr>
              <p:spPr>
                <a:xfrm>
                  <a:off x="49530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5"/>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5"/>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5"/>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5"/>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5"/>
                <p:cNvSpPr/>
                <p:nvPr/>
              </p:nvSpPr>
              <p:spPr>
                <a:xfrm>
                  <a:off x="2242350" y="379791"/>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5"/>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5"/>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5"/>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5"/>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5"/>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5"/>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5"/>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5"/>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5"/>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5"/>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5"/>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5"/>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5"/>
                <p:cNvSpPr/>
                <p:nvPr/>
              </p:nvSpPr>
              <p:spPr>
                <a:xfrm>
                  <a:off x="4953000" y="37980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5"/>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5"/>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5"/>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5"/>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5"/>
                <p:cNvSpPr/>
                <p:nvPr/>
              </p:nvSpPr>
              <p:spPr>
                <a:xfrm>
                  <a:off x="54531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5"/>
                <p:cNvSpPr/>
                <p:nvPr/>
              </p:nvSpPr>
              <p:spPr>
                <a:xfrm>
                  <a:off x="61716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5"/>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5"/>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5"/>
                <p:cNvSpPr/>
                <p:nvPr/>
              </p:nvSpPr>
              <p:spPr>
                <a:xfrm>
                  <a:off x="6890150" y="30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5"/>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5"/>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5"/>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5"/>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5"/>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5"/>
                <p:cNvSpPr/>
                <p:nvPr/>
              </p:nvSpPr>
              <p:spPr>
                <a:xfrm>
                  <a:off x="7858600" y="300"/>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5"/>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5"/>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5"/>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5"/>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5"/>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5"/>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5"/>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5"/>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5"/>
                <p:cNvSpPr/>
                <p:nvPr/>
              </p:nvSpPr>
              <p:spPr>
                <a:xfrm>
                  <a:off x="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5"/>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5"/>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5"/>
                <p:cNvSpPr/>
                <p:nvPr/>
              </p:nvSpPr>
              <p:spPr>
                <a:xfrm>
                  <a:off x="1374919"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5"/>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5"/>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5"/>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5"/>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5"/>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5"/>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5"/>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5"/>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5"/>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5"/>
                <p:cNvSpPr/>
                <p:nvPr/>
              </p:nvSpPr>
              <p:spPr>
                <a:xfrm>
                  <a:off x="4572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5"/>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5"/>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5"/>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5"/>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5"/>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5"/>
                <p:cNvSpPr/>
                <p:nvPr/>
              </p:nvSpPr>
              <p:spPr>
                <a:xfrm>
                  <a:off x="7271150" y="1138835"/>
                  <a:ext cx="588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5"/>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5"/>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5"/>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5"/>
                <p:cNvSpPr/>
                <p:nvPr/>
              </p:nvSpPr>
              <p:spPr>
                <a:xfrm>
                  <a:off x="381000" y="1307143"/>
                  <a:ext cx="3810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5"/>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5"/>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5"/>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5"/>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5"/>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5"/>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5"/>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5"/>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5"/>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5"/>
                <p:cNvSpPr/>
                <p:nvPr/>
              </p:nvSpPr>
              <p:spPr>
                <a:xfrm>
                  <a:off x="307119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5"/>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5"/>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5"/>
                <p:cNvSpPr/>
                <p:nvPr/>
              </p:nvSpPr>
              <p:spPr>
                <a:xfrm>
                  <a:off x="4953000" y="1307143"/>
                  <a:ext cx="2502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5"/>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5"/>
                <p:cNvSpPr/>
                <p:nvPr/>
              </p:nvSpPr>
              <p:spPr>
                <a:xfrm>
                  <a:off x="6171650" y="1307151"/>
                  <a:ext cx="7185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5"/>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5"/>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5"/>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5"/>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5"/>
                <p:cNvSpPr/>
                <p:nvPr/>
              </p:nvSpPr>
              <p:spPr>
                <a:xfrm>
                  <a:off x="8755200" y="1307151"/>
                  <a:ext cx="3888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5"/>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5"/>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5"/>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5"/>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5"/>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5"/>
                <p:cNvSpPr/>
                <p:nvPr/>
              </p:nvSpPr>
              <p:spPr>
                <a:xfrm>
                  <a:off x="1143000"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5"/>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5"/>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5"/>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5"/>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5"/>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5"/>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5"/>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5"/>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5"/>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5"/>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5"/>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5"/>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5"/>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5"/>
                <p:cNvSpPr/>
                <p:nvPr/>
              </p:nvSpPr>
              <p:spPr>
                <a:xfrm>
                  <a:off x="7271150" y="1662683"/>
                  <a:ext cx="588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5"/>
                <p:cNvSpPr/>
                <p:nvPr/>
              </p:nvSpPr>
              <p:spPr>
                <a:xfrm>
                  <a:off x="7858600" y="1662683"/>
                  <a:ext cx="5157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5"/>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5"/>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5"/>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5"/>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5"/>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5"/>
                <p:cNvSpPr/>
                <p:nvPr/>
              </p:nvSpPr>
              <p:spPr>
                <a:xfrm>
                  <a:off x="1606838" y="2625081"/>
                  <a:ext cx="231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5"/>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5"/>
                <p:cNvSpPr/>
                <p:nvPr/>
              </p:nvSpPr>
              <p:spPr>
                <a:xfrm>
                  <a:off x="3571460" y="2625081"/>
                  <a:ext cx="5004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5"/>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5"/>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5"/>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5"/>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5"/>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5"/>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5"/>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5"/>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5"/>
                <p:cNvSpPr/>
                <p:nvPr/>
              </p:nvSpPr>
              <p:spPr>
                <a:xfrm>
                  <a:off x="5203200" y="2625081"/>
                  <a:ext cx="2502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5"/>
                <p:cNvSpPr/>
                <p:nvPr/>
              </p:nvSpPr>
              <p:spPr>
                <a:xfrm>
                  <a:off x="6171650" y="2625092"/>
                  <a:ext cx="7185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5"/>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5"/>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5"/>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5"/>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5"/>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5"/>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5"/>
                <p:cNvSpPr/>
                <p:nvPr/>
              </p:nvSpPr>
              <p:spPr>
                <a:xfrm>
                  <a:off x="381000" y="30898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5"/>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5"/>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5"/>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5"/>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5"/>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5"/>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5"/>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5"/>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5"/>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5"/>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5"/>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5"/>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5"/>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5"/>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5"/>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5"/>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5"/>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5"/>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5"/>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5"/>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5"/>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5"/>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5"/>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5"/>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5"/>
                <p:cNvSpPr/>
                <p:nvPr/>
              </p:nvSpPr>
              <p:spPr>
                <a:xfrm>
                  <a:off x="1606838"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5"/>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5"/>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5"/>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5"/>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5"/>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5"/>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5"/>
                <p:cNvSpPr/>
                <p:nvPr/>
              </p:nvSpPr>
              <p:spPr>
                <a:xfrm>
                  <a:off x="307119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5"/>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5"/>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5"/>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5"/>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5"/>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5"/>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5"/>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5"/>
                <p:cNvSpPr/>
                <p:nvPr/>
              </p:nvSpPr>
              <p:spPr>
                <a:xfrm>
                  <a:off x="7271150" y="3221257"/>
                  <a:ext cx="588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5"/>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5"/>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5"/>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5"/>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5"/>
                <p:cNvSpPr/>
                <p:nvPr/>
              </p:nvSpPr>
              <p:spPr>
                <a:xfrm>
                  <a:off x="762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5"/>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5"/>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5"/>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5"/>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5"/>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5"/>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5"/>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5"/>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5"/>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5"/>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5"/>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5"/>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5"/>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5"/>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5"/>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5"/>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5"/>
                <p:cNvSpPr/>
                <p:nvPr/>
              </p:nvSpPr>
              <p:spPr>
                <a:xfrm>
                  <a:off x="7271150" y="3352657"/>
                  <a:ext cx="588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5"/>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5"/>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5"/>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5"/>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5"/>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5"/>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5"/>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5"/>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5"/>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5"/>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5"/>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5"/>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5"/>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5"/>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5"/>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5"/>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5"/>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5"/>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5"/>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5"/>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5"/>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5"/>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5"/>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5"/>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5"/>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5"/>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5"/>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5"/>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5"/>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5"/>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5"/>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5"/>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5"/>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5"/>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5"/>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5"/>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5"/>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5"/>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5"/>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5"/>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5"/>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5"/>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5"/>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5"/>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5"/>
                <p:cNvSpPr/>
                <p:nvPr/>
              </p:nvSpPr>
              <p:spPr>
                <a:xfrm>
                  <a:off x="7858600" y="3615475"/>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5"/>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5"/>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5"/>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5"/>
                <p:cNvSpPr/>
                <p:nvPr/>
              </p:nvSpPr>
              <p:spPr>
                <a:xfrm>
                  <a:off x="762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5"/>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5"/>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5"/>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5"/>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5"/>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5"/>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5"/>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5"/>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5"/>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5"/>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5"/>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5"/>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5"/>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5"/>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5"/>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5"/>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5"/>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5"/>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5"/>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5"/>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5"/>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5"/>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5"/>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5"/>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5"/>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5"/>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5"/>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5"/>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5"/>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5"/>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5"/>
                <p:cNvSpPr/>
                <p:nvPr/>
              </p:nvSpPr>
              <p:spPr>
                <a:xfrm>
                  <a:off x="307119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5"/>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5"/>
                <p:cNvSpPr/>
                <p:nvPr/>
              </p:nvSpPr>
              <p:spPr>
                <a:xfrm>
                  <a:off x="4572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5"/>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5"/>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5"/>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5"/>
                <p:cNvSpPr/>
                <p:nvPr/>
              </p:nvSpPr>
              <p:spPr>
                <a:xfrm>
                  <a:off x="68901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5"/>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5"/>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5"/>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5"/>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15"/>
              <p:cNvGrpSpPr/>
              <p:nvPr/>
            </p:nvGrpSpPr>
            <p:grpSpPr>
              <a:xfrm>
                <a:off x="2071737" y="300"/>
                <a:ext cx="170655" cy="5143061"/>
                <a:chOff x="1838756" y="312"/>
                <a:chExt cx="231900" cy="5143061"/>
              </a:xfrm>
            </p:grpSpPr>
            <p:sp>
              <p:nvSpPr>
                <p:cNvPr id="4210" name="Google Shape;4210;p15"/>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5"/>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5"/>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5"/>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5"/>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5"/>
                <p:cNvSpPr/>
                <p:nvPr/>
              </p:nvSpPr>
              <p:spPr>
                <a:xfrm>
                  <a:off x="1838756"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5"/>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5"/>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5"/>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5"/>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5"/>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5"/>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5"/>
                <p:cNvSpPr/>
                <p:nvPr/>
              </p:nvSpPr>
              <p:spPr>
                <a:xfrm>
                  <a:off x="1838756" y="4151761"/>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5"/>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4" name="Google Shape;4224;p15"/>
            <p:cNvGrpSpPr/>
            <p:nvPr/>
          </p:nvGrpSpPr>
          <p:grpSpPr>
            <a:xfrm>
              <a:off x="0" y="3992112"/>
              <a:ext cx="9144000" cy="158384"/>
              <a:chOff x="0" y="4151749"/>
              <a:chExt cx="9144000" cy="507640"/>
            </a:xfrm>
          </p:grpSpPr>
          <p:sp>
            <p:nvSpPr>
              <p:cNvPr id="4225" name="Google Shape;4225;p15"/>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6" name="Google Shape;4226;p15"/>
              <p:cNvGrpSpPr/>
              <p:nvPr/>
            </p:nvGrpSpPr>
            <p:grpSpPr>
              <a:xfrm>
                <a:off x="0" y="4151758"/>
                <a:ext cx="9144000" cy="507632"/>
                <a:chOff x="0" y="4151758"/>
                <a:chExt cx="9144000" cy="507632"/>
              </a:xfrm>
            </p:grpSpPr>
            <p:sp>
              <p:nvSpPr>
                <p:cNvPr id="4227" name="Google Shape;4227;p15"/>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5"/>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5"/>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5"/>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5"/>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5"/>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5"/>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5"/>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5"/>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5"/>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5"/>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5"/>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5"/>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5"/>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5"/>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5"/>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5"/>
                <p:cNvSpPr/>
                <p:nvPr/>
              </p:nvSpPr>
              <p:spPr>
                <a:xfrm>
                  <a:off x="6171650" y="415179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5"/>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5"/>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5"/>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5"/>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5"/>
                <p:cNvSpPr/>
                <p:nvPr/>
              </p:nvSpPr>
              <p:spPr>
                <a:xfrm>
                  <a:off x="6890175" y="415179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249" name="Google Shape;4249;p15"/>
          <p:cNvSpPr txBox="1">
            <a:spLocks noGrp="1"/>
          </p:cNvSpPr>
          <p:nvPr>
            <p:ph type="subTitle" idx="1"/>
          </p:nvPr>
        </p:nvSpPr>
        <p:spPr>
          <a:xfrm rot="444">
            <a:off x="2241025" y="3483000"/>
            <a:ext cx="4646400" cy="515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50" name="Google Shape;4250;p15"/>
          <p:cNvSpPr/>
          <p:nvPr/>
        </p:nvSpPr>
        <p:spPr>
          <a:xfrm>
            <a:off x="0" y="1665900"/>
            <a:ext cx="9144000" cy="18168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5"/>
          <p:cNvSpPr txBox="1">
            <a:spLocks noGrp="1"/>
          </p:cNvSpPr>
          <p:nvPr>
            <p:ph type="title"/>
          </p:nvPr>
        </p:nvSpPr>
        <p:spPr>
          <a:xfrm>
            <a:off x="720000" y="2150850"/>
            <a:ext cx="7704300" cy="841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5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252" name="Google Shape;4252;p15"/>
          <p:cNvSpPr txBox="1">
            <a:spLocks noGrp="1"/>
          </p:cNvSpPr>
          <p:nvPr>
            <p:ph type="title" idx="2" hasCustomPrompt="1"/>
          </p:nvPr>
        </p:nvSpPr>
        <p:spPr>
          <a:xfrm>
            <a:off x="758400" y="760075"/>
            <a:ext cx="1079400" cy="9057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3">
  <p:cSld name="SECTION_HEADER_3">
    <p:spTree>
      <p:nvGrpSpPr>
        <p:cNvPr id="1" name="Shape 4253"/>
        <p:cNvGrpSpPr/>
        <p:nvPr/>
      </p:nvGrpSpPr>
      <p:grpSpPr>
        <a:xfrm>
          <a:off x="0" y="0"/>
          <a:ext cx="0" cy="0"/>
          <a:chOff x="0" y="0"/>
          <a:chExt cx="0" cy="0"/>
        </a:xfrm>
      </p:grpSpPr>
      <p:grpSp>
        <p:nvGrpSpPr>
          <p:cNvPr id="4254" name="Google Shape;4254;p16"/>
          <p:cNvGrpSpPr/>
          <p:nvPr/>
        </p:nvGrpSpPr>
        <p:grpSpPr>
          <a:xfrm>
            <a:off x="0" y="0"/>
            <a:ext cx="9144050" cy="5143383"/>
            <a:chOff x="0" y="0"/>
            <a:chExt cx="9144050" cy="5143383"/>
          </a:xfrm>
        </p:grpSpPr>
        <p:sp>
          <p:nvSpPr>
            <p:cNvPr id="4255" name="Google Shape;4255;p16"/>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6"/>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6"/>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6"/>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6"/>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6"/>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6"/>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6"/>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6"/>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6"/>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6"/>
            <p:cNvSpPr/>
            <p:nvPr/>
          </p:nvSpPr>
          <p:spPr>
            <a:xfrm>
              <a:off x="1374919"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6"/>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6"/>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6"/>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6"/>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6"/>
            <p:cNvSpPr/>
            <p:nvPr/>
          </p:nvSpPr>
          <p:spPr>
            <a:xfrm>
              <a:off x="76200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6"/>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6"/>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6"/>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6"/>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6"/>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6"/>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6"/>
            <p:cNvSpPr/>
            <p:nvPr/>
          </p:nvSpPr>
          <p:spPr>
            <a:xfrm>
              <a:off x="407173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6"/>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6"/>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6"/>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6"/>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6"/>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6"/>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6"/>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6"/>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6"/>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6"/>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6"/>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6"/>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6"/>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6"/>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6"/>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6"/>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6"/>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6"/>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6"/>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6"/>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6"/>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6"/>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6"/>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6"/>
            <p:cNvSpPr/>
            <p:nvPr/>
          </p:nvSpPr>
          <p:spPr>
            <a:xfrm>
              <a:off x="54531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6"/>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6"/>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6"/>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6"/>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6"/>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6"/>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6"/>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6"/>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6"/>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6"/>
            <p:cNvSpPr/>
            <p:nvPr/>
          </p:nvSpPr>
          <p:spPr>
            <a:xfrm>
              <a:off x="7271150" y="759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6"/>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6"/>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6"/>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6"/>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6"/>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6"/>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6"/>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6"/>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6"/>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6"/>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6"/>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6"/>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6"/>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6"/>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6"/>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6"/>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6"/>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6"/>
            <p:cNvSpPr/>
            <p:nvPr/>
          </p:nvSpPr>
          <p:spPr>
            <a:xfrm>
              <a:off x="1838756"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6"/>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6"/>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6"/>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6"/>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6"/>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6"/>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6"/>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6"/>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6"/>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6"/>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6"/>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6"/>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6"/>
            <p:cNvSpPr/>
            <p:nvPr/>
          </p:nvSpPr>
          <p:spPr>
            <a:xfrm>
              <a:off x="8755200" y="1138835"/>
              <a:ext cx="3888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6"/>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6"/>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6"/>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6"/>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6"/>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6"/>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6"/>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6"/>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6"/>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6"/>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6"/>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6"/>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6"/>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6"/>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6"/>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6"/>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6"/>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6"/>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6"/>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6"/>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6"/>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6"/>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6"/>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6"/>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6"/>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6"/>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6"/>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6"/>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6"/>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6"/>
            <p:cNvSpPr/>
            <p:nvPr/>
          </p:nvSpPr>
          <p:spPr>
            <a:xfrm>
              <a:off x="5453150" y="1662662"/>
              <a:ext cx="7185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6"/>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6"/>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6"/>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6"/>
            <p:cNvSpPr/>
            <p:nvPr/>
          </p:nvSpPr>
          <p:spPr>
            <a:xfrm>
              <a:off x="307119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6"/>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6"/>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6"/>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6"/>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6"/>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6"/>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6"/>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6"/>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6"/>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6"/>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6"/>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6"/>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6"/>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6"/>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6"/>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6"/>
            <p:cNvSpPr/>
            <p:nvPr/>
          </p:nvSpPr>
          <p:spPr>
            <a:xfrm>
              <a:off x="1143000" y="2625081"/>
              <a:ext cx="231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6"/>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6"/>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6"/>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6"/>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6"/>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6"/>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6"/>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6"/>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6"/>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6"/>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6"/>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6"/>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6"/>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6"/>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6"/>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6"/>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6"/>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6"/>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6"/>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6"/>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6"/>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6"/>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6"/>
            <p:cNvSpPr/>
            <p:nvPr/>
          </p:nvSpPr>
          <p:spPr>
            <a:xfrm>
              <a:off x="357146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6"/>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6"/>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6"/>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6"/>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6"/>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6"/>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6"/>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6"/>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6"/>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6"/>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6"/>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6"/>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6"/>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6"/>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6"/>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6"/>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6"/>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6"/>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6"/>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6"/>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6"/>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6"/>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6"/>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6"/>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6"/>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6"/>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6"/>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6"/>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6"/>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6"/>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6"/>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6"/>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6"/>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6"/>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6"/>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6"/>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6"/>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6"/>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6"/>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6"/>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6"/>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6"/>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6"/>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6"/>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6"/>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6"/>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6"/>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6"/>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6"/>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6"/>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6"/>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6"/>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6"/>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6"/>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6"/>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6"/>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6"/>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6"/>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6"/>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6"/>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6"/>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6"/>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6"/>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6"/>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6"/>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6"/>
            <p:cNvSpPr/>
            <p:nvPr/>
          </p:nvSpPr>
          <p:spPr>
            <a:xfrm>
              <a:off x="3571460" y="34841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6"/>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6"/>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6"/>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6"/>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6"/>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6"/>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6"/>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6"/>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6"/>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6"/>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6"/>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6"/>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6"/>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6"/>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6"/>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6"/>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6"/>
            <p:cNvSpPr/>
            <p:nvPr/>
          </p:nvSpPr>
          <p:spPr>
            <a:xfrm>
              <a:off x="381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6"/>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6"/>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6"/>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6"/>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6"/>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6"/>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6"/>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6"/>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6"/>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6"/>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6"/>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6"/>
            <p:cNvSpPr/>
            <p:nvPr/>
          </p:nvSpPr>
          <p:spPr>
            <a:xfrm>
              <a:off x="4572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6"/>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6"/>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6"/>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6"/>
            <p:cNvSpPr/>
            <p:nvPr/>
          </p:nvSpPr>
          <p:spPr>
            <a:xfrm>
              <a:off x="6890150" y="36154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6"/>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6"/>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6"/>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6"/>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6"/>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6"/>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6"/>
            <p:cNvSpPr/>
            <p:nvPr/>
          </p:nvSpPr>
          <p:spPr>
            <a:xfrm>
              <a:off x="762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6"/>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6"/>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6"/>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6"/>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6"/>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6"/>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6"/>
            <p:cNvSpPr/>
            <p:nvPr/>
          </p:nvSpPr>
          <p:spPr>
            <a:xfrm>
              <a:off x="2242350" y="4151758"/>
              <a:ext cx="32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6"/>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6"/>
            <p:cNvSpPr/>
            <p:nvPr/>
          </p:nvSpPr>
          <p:spPr>
            <a:xfrm>
              <a:off x="307119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6"/>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6"/>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6"/>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6"/>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6"/>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6"/>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6"/>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6"/>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6"/>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6"/>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6"/>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6"/>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6"/>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6"/>
            <p:cNvSpPr/>
            <p:nvPr/>
          </p:nvSpPr>
          <p:spPr>
            <a:xfrm>
              <a:off x="1374919"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6"/>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6"/>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6"/>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6"/>
            <p:cNvSpPr/>
            <p:nvPr/>
          </p:nvSpPr>
          <p:spPr>
            <a:xfrm>
              <a:off x="5453150" y="4659472"/>
              <a:ext cx="7185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6"/>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6"/>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6"/>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6"/>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6"/>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6"/>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6"/>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6"/>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6"/>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6"/>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6"/>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6"/>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6"/>
            <p:cNvSpPr/>
            <p:nvPr/>
          </p:nvSpPr>
          <p:spPr>
            <a:xfrm>
              <a:off x="7858600" y="4659483"/>
              <a:ext cx="5157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6"/>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6"/>
            <p:cNvSpPr/>
            <p:nvPr/>
          </p:nvSpPr>
          <p:spPr>
            <a:xfrm>
              <a:off x="2071737" y="379790"/>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6"/>
            <p:cNvSpPr/>
            <p:nvPr/>
          </p:nvSpPr>
          <p:spPr>
            <a:xfrm>
              <a:off x="2071737" y="300"/>
              <a:ext cx="170655"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6"/>
            <p:cNvSpPr/>
            <p:nvPr/>
          </p:nvSpPr>
          <p:spPr>
            <a:xfrm>
              <a:off x="2071737" y="759280"/>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6"/>
            <p:cNvSpPr/>
            <p:nvPr/>
          </p:nvSpPr>
          <p:spPr>
            <a:xfrm>
              <a:off x="2071737" y="1138820"/>
              <a:ext cx="170655"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6"/>
            <p:cNvSpPr/>
            <p:nvPr/>
          </p:nvSpPr>
          <p:spPr>
            <a:xfrm>
              <a:off x="2071737" y="1307131"/>
              <a:ext cx="170655"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6"/>
            <p:cNvSpPr/>
            <p:nvPr/>
          </p:nvSpPr>
          <p:spPr>
            <a:xfrm>
              <a:off x="2071737" y="1662650"/>
              <a:ext cx="170655"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6"/>
            <p:cNvSpPr/>
            <p:nvPr/>
          </p:nvSpPr>
          <p:spPr>
            <a:xfrm>
              <a:off x="2071737" y="2625069"/>
              <a:ext cx="170655"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6"/>
            <p:cNvSpPr/>
            <p:nvPr/>
          </p:nvSpPr>
          <p:spPr>
            <a:xfrm>
              <a:off x="2071737" y="3089818"/>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6"/>
            <p:cNvSpPr/>
            <p:nvPr/>
          </p:nvSpPr>
          <p:spPr>
            <a:xfrm>
              <a:off x="2071737" y="3221243"/>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6"/>
            <p:cNvSpPr/>
            <p:nvPr/>
          </p:nvSpPr>
          <p:spPr>
            <a:xfrm>
              <a:off x="2071737" y="3352643"/>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6"/>
            <p:cNvSpPr/>
            <p:nvPr/>
          </p:nvSpPr>
          <p:spPr>
            <a:xfrm>
              <a:off x="2071737" y="3484118"/>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6"/>
            <p:cNvSpPr/>
            <p:nvPr/>
          </p:nvSpPr>
          <p:spPr>
            <a:xfrm>
              <a:off x="2071737" y="3615454"/>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6"/>
            <p:cNvSpPr/>
            <p:nvPr/>
          </p:nvSpPr>
          <p:spPr>
            <a:xfrm>
              <a:off x="2071737" y="4151749"/>
              <a:ext cx="170655"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6"/>
            <p:cNvSpPr/>
            <p:nvPr/>
          </p:nvSpPr>
          <p:spPr>
            <a:xfrm>
              <a:off x="2071737" y="4659461"/>
              <a:ext cx="170655"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6"/>
            <p:cNvSpPr/>
            <p:nvPr/>
          </p:nvSpPr>
          <p:spPr>
            <a:xfrm>
              <a:off x="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6"/>
            <p:cNvSpPr/>
            <p:nvPr/>
          </p:nvSpPr>
          <p:spPr>
            <a:xfrm>
              <a:off x="38100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6"/>
            <p:cNvSpPr/>
            <p:nvPr/>
          </p:nvSpPr>
          <p:spPr>
            <a:xfrm>
              <a:off x="76200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6"/>
            <p:cNvSpPr/>
            <p:nvPr/>
          </p:nvSpPr>
          <p:spPr>
            <a:xfrm>
              <a:off x="1374919"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6"/>
            <p:cNvSpPr/>
            <p:nvPr/>
          </p:nvSpPr>
          <p:spPr>
            <a:xfrm>
              <a:off x="1606838"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6"/>
            <p:cNvSpPr/>
            <p:nvPr/>
          </p:nvSpPr>
          <p:spPr>
            <a:xfrm>
              <a:off x="1143000"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6"/>
            <p:cNvSpPr/>
            <p:nvPr/>
          </p:nvSpPr>
          <p:spPr>
            <a:xfrm>
              <a:off x="357146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6"/>
            <p:cNvSpPr/>
            <p:nvPr/>
          </p:nvSpPr>
          <p:spPr>
            <a:xfrm>
              <a:off x="5453150" y="3992115"/>
              <a:ext cx="7185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6"/>
            <p:cNvSpPr/>
            <p:nvPr/>
          </p:nvSpPr>
          <p:spPr>
            <a:xfrm>
              <a:off x="1838756"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6"/>
            <p:cNvSpPr/>
            <p:nvPr/>
          </p:nvSpPr>
          <p:spPr>
            <a:xfrm>
              <a:off x="2242350" y="3992115"/>
              <a:ext cx="3288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6"/>
            <p:cNvSpPr/>
            <p:nvPr/>
          </p:nvSpPr>
          <p:spPr>
            <a:xfrm>
              <a:off x="257092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6"/>
            <p:cNvSpPr/>
            <p:nvPr/>
          </p:nvSpPr>
          <p:spPr>
            <a:xfrm>
              <a:off x="307119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6"/>
            <p:cNvSpPr/>
            <p:nvPr/>
          </p:nvSpPr>
          <p:spPr>
            <a:xfrm>
              <a:off x="407173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6"/>
            <p:cNvSpPr/>
            <p:nvPr/>
          </p:nvSpPr>
          <p:spPr>
            <a:xfrm>
              <a:off x="457200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6"/>
            <p:cNvSpPr/>
            <p:nvPr/>
          </p:nvSpPr>
          <p:spPr>
            <a:xfrm>
              <a:off x="4953000" y="3992115"/>
              <a:ext cx="2502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6"/>
            <p:cNvSpPr/>
            <p:nvPr/>
          </p:nvSpPr>
          <p:spPr>
            <a:xfrm>
              <a:off x="5203200" y="3992115"/>
              <a:ext cx="2502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6"/>
            <p:cNvSpPr/>
            <p:nvPr/>
          </p:nvSpPr>
          <p:spPr>
            <a:xfrm>
              <a:off x="6171650" y="3992125"/>
              <a:ext cx="7185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6"/>
            <p:cNvSpPr/>
            <p:nvPr/>
          </p:nvSpPr>
          <p:spPr>
            <a:xfrm>
              <a:off x="8374250" y="3992119"/>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6"/>
            <p:cNvSpPr/>
            <p:nvPr/>
          </p:nvSpPr>
          <p:spPr>
            <a:xfrm>
              <a:off x="7271150" y="3992119"/>
              <a:ext cx="588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6"/>
            <p:cNvSpPr/>
            <p:nvPr/>
          </p:nvSpPr>
          <p:spPr>
            <a:xfrm>
              <a:off x="7858600" y="3992119"/>
              <a:ext cx="5157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6"/>
            <p:cNvSpPr/>
            <p:nvPr/>
          </p:nvSpPr>
          <p:spPr>
            <a:xfrm>
              <a:off x="8755200" y="3992119"/>
              <a:ext cx="388800" cy="158371"/>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6"/>
            <p:cNvSpPr/>
            <p:nvPr/>
          </p:nvSpPr>
          <p:spPr>
            <a:xfrm>
              <a:off x="6890175" y="399212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9" name="Google Shape;4599;p16"/>
          <p:cNvSpPr txBox="1">
            <a:spLocks noGrp="1"/>
          </p:cNvSpPr>
          <p:nvPr>
            <p:ph type="subTitle" idx="1"/>
          </p:nvPr>
        </p:nvSpPr>
        <p:spPr>
          <a:xfrm rot="444">
            <a:off x="2241025" y="3483000"/>
            <a:ext cx="4646400" cy="515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00" name="Google Shape;4600;p16"/>
          <p:cNvSpPr txBox="1">
            <a:spLocks noGrp="1"/>
          </p:cNvSpPr>
          <p:nvPr>
            <p:ph type="title" hasCustomPrompt="1"/>
          </p:nvPr>
        </p:nvSpPr>
        <p:spPr>
          <a:xfrm>
            <a:off x="7269225" y="760075"/>
            <a:ext cx="1112400" cy="905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601" name="Google Shape;4601;p16"/>
          <p:cNvSpPr/>
          <p:nvPr/>
        </p:nvSpPr>
        <p:spPr>
          <a:xfrm>
            <a:off x="0" y="1665900"/>
            <a:ext cx="9144000" cy="1816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6"/>
          <p:cNvSpPr txBox="1">
            <a:spLocks noGrp="1"/>
          </p:cNvSpPr>
          <p:nvPr>
            <p:ph type="title" idx="2"/>
          </p:nvPr>
        </p:nvSpPr>
        <p:spPr>
          <a:xfrm>
            <a:off x="720000" y="2150850"/>
            <a:ext cx="7704300" cy="841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5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603" name="Google Shape;4603;p16"/>
          <p:cNvSpPr/>
          <p:nvPr/>
        </p:nvSpPr>
        <p:spPr>
          <a:xfrm>
            <a:off x="2071737" y="3992112"/>
            <a:ext cx="1707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4">
  <p:cSld name="SECTION_HEADER_4">
    <p:spTree>
      <p:nvGrpSpPr>
        <p:cNvPr id="1" name="Shape 4604"/>
        <p:cNvGrpSpPr/>
        <p:nvPr/>
      </p:nvGrpSpPr>
      <p:grpSpPr>
        <a:xfrm>
          <a:off x="0" y="0"/>
          <a:ext cx="0" cy="0"/>
          <a:chOff x="0" y="0"/>
          <a:chExt cx="0" cy="0"/>
        </a:xfrm>
      </p:grpSpPr>
      <p:grpSp>
        <p:nvGrpSpPr>
          <p:cNvPr id="4605" name="Google Shape;4605;p17"/>
          <p:cNvGrpSpPr/>
          <p:nvPr/>
        </p:nvGrpSpPr>
        <p:grpSpPr>
          <a:xfrm>
            <a:off x="0" y="0"/>
            <a:ext cx="9144050" cy="5143383"/>
            <a:chOff x="0" y="0"/>
            <a:chExt cx="9144050" cy="5143383"/>
          </a:xfrm>
        </p:grpSpPr>
        <p:grpSp>
          <p:nvGrpSpPr>
            <p:cNvPr id="4606" name="Google Shape;4606;p17"/>
            <p:cNvGrpSpPr/>
            <p:nvPr/>
          </p:nvGrpSpPr>
          <p:grpSpPr>
            <a:xfrm>
              <a:off x="0" y="0"/>
              <a:ext cx="9144050" cy="5143383"/>
              <a:chOff x="0" y="0"/>
              <a:chExt cx="9144050" cy="5143383"/>
            </a:xfrm>
          </p:grpSpPr>
          <p:grpSp>
            <p:nvGrpSpPr>
              <p:cNvPr id="4607" name="Google Shape;4607;p17"/>
              <p:cNvGrpSpPr/>
              <p:nvPr/>
            </p:nvGrpSpPr>
            <p:grpSpPr>
              <a:xfrm>
                <a:off x="0" y="0"/>
                <a:ext cx="9144050" cy="5143383"/>
                <a:chOff x="0" y="0"/>
                <a:chExt cx="9144050" cy="5143383"/>
              </a:xfrm>
            </p:grpSpPr>
            <p:sp>
              <p:nvSpPr>
                <p:cNvPr id="4608" name="Google Shape;4608;p17"/>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7"/>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7"/>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7"/>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7"/>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7"/>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7"/>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7"/>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7"/>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7"/>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7"/>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7"/>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7"/>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7"/>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7"/>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7"/>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7"/>
                <p:cNvSpPr/>
                <p:nvPr/>
              </p:nvSpPr>
              <p:spPr>
                <a:xfrm>
                  <a:off x="1143000"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7"/>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7"/>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7"/>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7"/>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7"/>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7"/>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7"/>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7"/>
                <p:cNvSpPr/>
                <p:nvPr/>
              </p:nvSpPr>
              <p:spPr>
                <a:xfrm>
                  <a:off x="49530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7"/>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7"/>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7"/>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7"/>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7"/>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7"/>
                <p:cNvSpPr/>
                <p:nvPr/>
              </p:nvSpPr>
              <p:spPr>
                <a:xfrm>
                  <a:off x="2242350" y="759282"/>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7"/>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7"/>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7"/>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7"/>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7"/>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7"/>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7"/>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7"/>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7"/>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7"/>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7"/>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7"/>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7"/>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7"/>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7"/>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7"/>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7"/>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7"/>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7"/>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7"/>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7"/>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7"/>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7"/>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7"/>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7"/>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7"/>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7"/>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7"/>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7"/>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7"/>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7"/>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7"/>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7"/>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7"/>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7"/>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7"/>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7"/>
                <p:cNvSpPr/>
                <p:nvPr/>
              </p:nvSpPr>
              <p:spPr>
                <a:xfrm>
                  <a:off x="381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7"/>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7"/>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7"/>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7"/>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7"/>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7"/>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7"/>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7"/>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7"/>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7"/>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7"/>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7"/>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7"/>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7"/>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7"/>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7"/>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7"/>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7"/>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7"/>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7"/>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7"/>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7"/>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7"/>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7"/>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7"/>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7"/>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7"/>
                <p:cNvSpPr/>
                <p:nvPr/>
              </p:nvSpPr>
              <p:spPr>
                <a:xfrm>
                  <a:off x="357146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7"/>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7"/>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7"/>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7"/>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7"/>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7"/>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7"/>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7"/>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7"/>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7"/>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7"/>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7"/>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7"/>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7"/>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7"/>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7"/>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7"/>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7"/>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7"/>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7"/>
                <p:cNvSpPr/>
                <p:nvPr/>
              </p:nvSpPr>
              <p:spPr>
                <a:xfrm>
                  <a:off x="1606838"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7"/>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7"/>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7"/>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7"/>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7"/>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7"/>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7"/>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7"/>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7"/>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7"/>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7"/>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7"/>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7"/>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7"/>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7"/>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7"/>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7"/>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7"/>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7"/>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7"/>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7"/>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7"/>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7"/>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7"/>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7"/>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7"/>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7"/>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7"/>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7"/>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7"/>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7"/>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7"/>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7"/>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7"/>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7"/>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7"/>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7"/>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7"/>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7"/>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7"/>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7"/>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7"/>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7"/>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7"/>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7"/>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7"/>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7"/>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7"/>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7"/>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7"/>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7"/>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7"/>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7"/>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7"/>
                <p:cNvSpPr/>
                <p:nvPr/>
              </p:nvSpPr>
              <p:spPr>
                <a:xfrm>
                  <a:off x="49530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7"/>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7"/>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7"/>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7"/>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7"/>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7"/>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7"/>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7"/>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7"/>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7"/>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7"/>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7"/>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7"/>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7"/>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7"/>
                <p:cNvSpPr/>
                <p:nvPr/>
              </p:nvSpPr>
              <p:spPr>
                <a:xfrm>
                  <a:off x="5453150" y="32212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7"/>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7"/>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7"/>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7"/>
                <p:cNvSpPr/>
                <p:nvPr/>
              </p:nvSpPr>
              <p:spPr>
                <a:xfrm>
                  <a:off x="307119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7"/>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7"/>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7"/>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7"/>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7"/>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7"/>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7"/>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7"/>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7"/>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7"/>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7"/>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7"/>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7"/>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7"/>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7"/>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7"/>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7"/>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7"/>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7"/>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7"/>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7"/>
                <p:cNvSpPr/>
                <p:nvPr/>
              </p:nvSpPr>
              <p:spPr>
                <a:xfrm>
                  <a:off x="257092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7"/>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7"/>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7"/>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7"/>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7"/>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7"/>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7"/>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7"/>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7"/>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7"/>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7"/>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7"/>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7"/>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7"/>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7"/>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7"/>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7"/>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7"/>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7"/>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7"/>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7"/>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7"/>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7"/>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7"/>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7"/>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7"/>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7"/>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7"/>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7"/>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7"/>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7"/>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7"/>
                <p:cNvSpPr/>
                <p:nvPr/>
              </p:nvSpPr>
              <p:spPr>
                <a:xfrm>
                  <a:off x="7858600" y="34841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7"/>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7"/>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7"/>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7"/>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7"/>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7"/>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7"/>
                <p:cNvSpPr/>
                <p:nvPr/>
              </p:nvSpPr>
              <p:spPr>
                <a:xfrm>
                  <a:off x="1143000"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7"/>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7"/>
                <p:cNvSpPr/>
                <p:nvPr/>
              </p:nvSpPr>
              <p:spPr>
                <a:xfrm>
                  <a:off x="5453150" y="3615466"/>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7"/>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7"/>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7"/>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7"/>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7"/>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7"/>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7"/>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7"/>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7"/>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7"/>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7"/>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7"/>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7"/>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7"/>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7"/>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7"/>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7"/>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7"/>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7"/>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7"/>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7"/>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7"/>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7"/>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7"/>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7"/>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7"/>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7"/>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7"/>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7"/>
                <p:cNvSpPr/>
                <p:nvPr/>
              </p:nvSpPr>
              <p:spPr>
                <a:xfrm>
                  <a:off x="4953000" y="4151758"/>
                  <a:ext cx="2502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7"/>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7"/>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7"/>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7"/>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7"/>
                <p:cNvSpPr/>
                <p:nvPr/>
              </p:nvSpPr>
              <p:spPr>
                <a:xfrm>
                  <a:off x="7271150" y="4151770"/>
                  <a:ext cx="588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7"/>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7"/>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7"/>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7"/>
                <p:cNvSpPr/>
                <p:nvPr/>
              </p:nvSpPr>
              <p:spPr>
                <a:xfrm>
                  <a:off x="381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7"/>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7"/>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7"/>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7"/>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7"/>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7"/>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7"/>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7"/>
                <p:cNvSpPr/>
                <p:nvPr/>
              </p:nvSpPr>
              <p:spPr>
                <a:xfrm>
                  <a:off x="2242350" y="4659474"/>
                  <a:ext cx="32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7"/>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7"/>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7"/>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7"/>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7"/>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7"/>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7"/>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7"/>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7"/>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7"/>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7"/>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7"/>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17"/>
              <p:cNvGrpSpPr/>
              <p:nvPr/>
            </p:nvGrpSpPr>
            <p:grpSpPr>
              <a:xfrm>
                <a:off x="2071737" y="300"/>
                <a:ext cx="170655" cy="5143061"/>
                <a:chOff x="1838756" y="312"/>
                <a:chExt cx="231900" cy="5143061"/>
              </a:xfrm>
            </p:grpSpPr>
            <p:sp>
              <p:nvSpPr>
                <p:cNvPr id="4917" name="Google Shape;4917;p17"/>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7"/>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7"/>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7"/>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7"/>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7"/>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7"/>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7"/>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7"/>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7"/>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7"/>
                <p:cNvSpPr/>
                <p:nvPr/>
              </p:nvSpPr>
              <p:spPr>
                <a:xfrm>
                  <a:off x="1838756" y="34841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7"/>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7"/>
                <p:cNvSpPr/>
                <p:nvPr/>
              </p:nvSpPr>
              <p:spPr>
                <a:xfrm>
                  <a:off x="1838756" y="4151761"/>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7"/>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1" name="Google Shape;4931;p17"/>
            <p:cNvGrpSpPr/>
            <p:nvPr/>
          </p:nvGrpSpPr>
          <p:grpSpPr>
            <a:xfrm>
              <a:off x="0" y="3992112"/>
              <a:ext cx="9144000" cy="158384"/>
              <a:chOff x="0" y="4151749"/>
              <a:chExt cx="9144000" cy="507640"/>
            </a:xfrm>
          </p:grpSpPr>
          <p:sp>
            <p:nvSpPr>
              <p:cNvPr id="4932" name="Google Shape;4932;p17"/>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3" name="Google Shape;4933;p17"/>
              <p:cNvGrpSpPr/>
              <p:nvPr/>
            </p:nvGrpSpPr>
            <p:grpSpPr>
              <a:xfrm>
                <a:off x="0" y="4151758"/>
                <a:ext cx="9144000" cy="507632"/>
                <a:chOff x="0" y="4151758"/>
                <a:chExt cx="9144000" cy="507632"/>
              </a:xfrm>
            </p:grpSpPr>
            <p:sp>
              <p:nvSpPr>
                <p:cNvPr id="4934" name="Google Shape;4934;p17"/>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7"/>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7"/>
                <p:cNvSpPr/>
                <p:nvPr/>
              </p:nvSpPr>
              <p:spPr>
                <a:xfrm>
                  <a:off x="762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7"/>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7"/>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7"/>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7"/>
                <p:cNvSpPr/>
                <p:nvPr/>
              </p:nvSpPr>
              <p:spPr>
                <a:xfrm>
                  <a:off x="357146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7"/>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7"/>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7"/>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7"/>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7"/>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7"/>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7"/>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7"/>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7"/>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7"/>
                <p:cNvSpPr/>
                <p:nvPr/>
              </p:nvSpPr>
              <p:spPr>
                <a:xfrm>
                  <a:off x="6171650" y="415179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7"/>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7"/>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7"/>
                <p:cNvSpPr/>
                <p:nvPr/>
              </p:nvSpPr>
              <p:spPr>
                <a:xfrm>
                  <a:off x="7858600" y="4151770"/>
                  <a:ext cx="5157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7"/>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7"/>
                <p:cNvSpPr/>
                <p:nvPr/>
              </p:nvSpPr>
              <p:spPr>
                <a:xfrm>
                  <a:off x="6890175" y="415179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956" name="Google Shape;4956;p17"/>
          <p:cNvSpPr txBox="1">
            <a:spLocks noGrp="1"/>
          </p:cNvSpPr>
          <p:nvPr>
            <p:ph type="subTitle" idx="1"/>
          </p:nvPr>
        </p:nvSpPr>
        <p:spPr>
          <a:xfrm rot="444">
            <a:off x="2241025" y="3483000"/>
            <a:ext cx="4646400" cy="515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957" name="Google Shape;4957;p17"/>
          <p:cNvSpPr/>
          <p:nvPr/>
        </p:nvSpPr>
        <p:spPr>
          <a:xfrm>
            <a:off x="0" y="1665900"/>
            <a:ext cx="9144000" cy="1816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7"/>
          <p:cNvSpPr txBox="1">
            <a:spLocks noGrp="1"/>
          </p:cNvSpPr>
          <p:nvPr>
            <p:ph type="title"/>
          </p:nvPr>
        </p:nvSpPr>
        <p:spPr>
          <a:xfrm>
            <a:off x="720000" y="2150850"/>
            <a:ext cx="7704300" cy="841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5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959" name="Google Shape;4959;p17"/>
          <p:cNvSpPr txBox="1">
            <a:spLocks noGrp="1"/>
          </p:cNvSpPr>
          <p:nvPr>
            <p:ph type="title" idx="2" hasCustomPrompt="1"/>
          </p:nvPr>
        </p:nvSpPr>
        <p:spPr>
          <a:xfrm>
            <a:off x="758400" y="760075"/>
            <a:ext cx="1079400" cy="9057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960"/>
        <p:cNvGrpSpPr/>
        <p:nvPr/>
      </p:nvGrpSpPr>
      <p:grpSpPr>
        <a:xfrm>
          <a:off x="0" y="0"/>
          <a:ext cx="0" cy="0"/>
          <a:chOff x="0" y="0"/>
          <a:chExt cx="0" cy="0"/>
        </a:xfrm>
      </p:grpSpPr>
      <p:grpSp>
        <p:nvGrpSpPr>
          <p:cNvPr id="4961" name="Google Shape;4961;p18"/>
          <p:cNvGrpSpPr/>
          <p:nvPr/>
        </p:nvGrpSpPr>
        <p:grpSpPr>
          <a:xfrm>
            <a:off x="0" y="0"/>
            <a:ext cx="9144050" cy="5143383"/>
            <a:chOff x="0" y="0"/>
            <a:chExt cx="9144050" cy="5143383"/>
          </a:xfrm>
        </p:grpSpPr>
        <p:sp>
          <p:nvSpPr>
            <p:cNvPr id="4962" name="Google Shape;4962;p18"/>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8"/>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8"/>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8"/>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8"/>
            <p:cNvSpPr/>
            <p:nvPr/>
          </p:nvSpPr>
          <p:spPr>
            <a:xfrm>
              <a:off x="381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8"/>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8"/>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8"/>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8"/>
            <p:cNvSpPr/>
            <p:nvPr/>
          </p:nvSpPr>
          <p:spPr>
            <a:xfrm>
              <a:off x="1143000"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8"/>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8"/>
            <p:cNvSpPr/>
            <p:nvPr/>
          </p:nvSpPr>
          <p:spPr>
            <a:xfrm>
              <a:off x="1374919"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8"/>
            <p:cNvSpPr/>
            <p:nvPr/>
          </p:nvSpPr>
          <p:spPr>
            <a:xfrm>
              <a:off x="1606838"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8"/>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18"/>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18"/>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8"/>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18"/>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8"/>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8"/>
            <p:cNvSpPr/>
            <p:nvPr/>
          </p:nvSpPr>
          <p:spPr>
            <a:xfrm>
              <a:off x="1838756"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8"/>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8"/>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8"/>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8"/>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8"/>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8"/>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8"/>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8"/>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8"/>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8"/>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8"/>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8"/>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8"/>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8"/>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8"/>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18"/>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18"/>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8"/>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8"/>
            <p:cNvSpPr/>
            <p:nvPr/>
          </p:nvSpPr>
          <p:spPr>
            <a:xfrm>
              <a:off x="357146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8"/>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8"/>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8"/>
            <p:cNvSpPr/>
            <p:nvPr/>
          </p:nvSpPr>
          <p:spPr>
            <a:xfrm>
              <a:off x="457200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8"/>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8"/>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8"/>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8"/>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8"/>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8"/>
            <p:cNvSpPr/>
            <p:nvPr/>
          </p:nvSpPr>
          <p:spPr>
            <a:xfrm>
              <a:off x="54531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8"/>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8"/>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8"/>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8"/>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8"/>
            <p:cNvSpPr/>
            <p:nvPr/>
          </p:nvSpPr>
          <p:spPr>
            <a:xfrm>
              <a:off x="6890150" y="30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8"/>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8"/>
            <p:cNvSpPr/>
            <p:nvPr/>
          </p:nvSpPr>
          <p:spPr>
            <a:xfrm>
              <a:off x="8374250" y="75930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8"/>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8"/>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18"/>
            <p:cNvSpPr/>
            <p:nvPr/>
          </p:nvSpPr>
          <p:spPr>
            <a:xfrm>
              <a:off x="7271150" y="759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8"/>
            <p:cNvSpPr/>
            <p:nvPr/>
          </p:nvSpPr>
          <p:spPr>
            <a:xfrm>
              <a:off x="7858600" y="300"/>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8"/>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8"/>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8"/>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8"/>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8"/>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8"/>
            <p:cNvSpPr/>
            <p:nvPr/>
          </p:nvSpPr>
          <p:spPr>
            <a:xfrm>
              <a:off x="7858600" y="379775"/>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8"/>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8"/>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8"/>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8"/>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8"/>
            <p:cNvSpPr/>
            <p:nvPr/>
          </p:nvSpPr>
          <p:spPr>
            <a:xfrm>
              <a:off x="762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8"/>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8"/>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8"/>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8"/>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8"/>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8"/>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8"/>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8"/>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8"/>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8"/>
            <p:cNvSpPr/>
            <p:nvPr/>
          </p:nvSpPr>
          <p:spPr>
            <a:xfrm>
              <a:off x="407173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8"/>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8"/>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8"/>
            <p:cNvSpPr/>
            <p:nvPr/>
          </p:nvSpPr>
          <p:spPr>
            <a:xfrm>
              <a:off x="52032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8"/>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8"/>
            <p:cNvSpPr/>
            <p:nvPr/>
          </p:nvSpPr>
          <p:spPr>
            <a:xfrm>
              <a:off x="6890150" y="1138835"/>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8"/>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8"/>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8"/>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8"/>
            <p:cNvSpPr/>
            <p:nvPr/>
          </p:nvSpPr>
          <p:spPr>
            <a:xfrm>
              <a:off x="8755200" y="1138835"/>
              <a:ext cx="3888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8"/>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8"/>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8"/>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8"/>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8"/>
            <p:cNvSpPr/>
            <p:nvPr/>
          </p:nvSpPr>
          <p:spPr>
            <a:xfrm>
              <a:off x="1606838"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8"/>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8"/>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8"/>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8"/>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8"/>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8"/>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8"/>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8"/>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8"/>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8"/>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8"/>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8"/>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8"/>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8"/>
            <p:cNvSpPr/>
            <p:nvPr/>
          </p:nvSpPr>
          <p:spPr>
            <a:xfrm>
              <a:off x="8374250" y="1307151"/>
              <a:ext cx="3810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18"/>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8"/>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8"/>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8"/>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8"/>
            <p:cNvSpPr/>
            <p:nvPr/>
          </p:nvSpPr>
          <p:spPr>
            <a:xfrm>
              <a:off x="381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8"/>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8"/>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8"/>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8"/>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8"/>
            <p:cNvSpPr/>
            <p:nvPr/>
          </p:nvSpPr>
          <p:spPr>
            <a:xfrm>
              <a:off x="357146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8"/>
            <p:cNvSpPr/>
            <p:nvPr/>
          </p:nvSpPr>
          <p:spPr>
            <a:xfrm>
              <a:off x="5453150" y="1662662"/>
              <a:ext cx="7185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8"/>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18"/>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18"/>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8"/>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8"/>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18"/>
            <p:cNvSpPr/>
            <p:nvPr/>
          </p:nvSpPr>
          <p:spPr>
            <a:xfrm>
              <a:off x="4572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8"/>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8"/>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8"/>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8"/>
            <p:cNvSpPr/>
            <p:nvPr/>
          </p:nvSpPr>
          <p:spPr>
            <a:xfrm>
              <a:off x="68901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8"/>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8"/>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8"/>
            <p:cNvSpPr/>
            <p:nvPr/>
          </p:nvSpPr>
          <p:spPr>
            <a:xfrm>
              <a:off x="7858600" y="1662683"/>
              <a:ext cx="5157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18"/>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8"/>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8"/>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8"/>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8"/>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18"/>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8"/>
            <p:cNvSpPr/>
            <p:nvPr/>
          </p:nvSpPr>
          <p:spPr>
            <a:xfrm>
              <a:off x="1143000" y="2625081"/>
              <a:ext cx="231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8"/>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18"/>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18"/>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8"/>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8"/>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8"/>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8"/>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8"/>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8"/>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8"/>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8"/>
            <p:cNvSpPr/>
            <p:nvPr/>
          </p:nvSpPr>
          <p:spPr>
            <a:xfrm>
              <a:off x="6171650" y="2625092"/>
              <a:ext cx="7185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8"/>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8"/>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8"/>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8"/>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8"/>
            <p:cNvSpPr/>
            <p:nvPr/>
          </p:nvSpPr>
          <p:spPr>
            <a:xfrm>
              <a:off x="8755200" y="2625092"/>
              <a:ext cx="38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8"/>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8"/>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8"/>
            <p:cNvSpPr/>
            <p:nvPr/>
          </p:nvSpPr>
          <p:spPr>
            <a:xfrm>
              <a:off x="762000" y="30898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8"/>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8"/>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8"/>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8"/>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8"/>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8"/>
            <p:cNvSpPr/>
            <p:nvPr/>
          </p:nvSpPr>
          <p:spPr>
            <a:xfrm>
              <a:off x="1838756"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8"/>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8"/>
            <p:cNvSpPr/>
            <p:nvPr/>
          </p:nvSpPr>
          <p:spPr>
            <a:xfrm>
              <a:off x="257092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8"/>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8"/>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8"/>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8"/>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8"/>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8"/>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8"/>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8"/>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8"/>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8"/>
            <p:cNvSpPr/>
            <p:nvPr/>
          </p:nvSpPr>
          <p:spPr>
            <a:xfrm>
              <a:off x="7858600" y="30898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8"/>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8"/>
            <p:cNvSpPr/>
            <p:nvPr/>
          </p:nvSpPr>
          <p:spPr>
            <a:xfrm>
              <a:off x="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8"/>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8"/>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8"/>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8"/>
            <p:cNvSpPr/>
            <p:nvPr/>
          </p:nvSpPr>
          <p:spPr>
            <a:xfrm>
              <a:off x="1606838"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8"/>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8"/>
            <p:cNvSpPr/>
            <p:nvPr/>
          </p:nvSpPr>
          <p:spPr>
            <a:xfrm>
              <a:off x="357146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8"/>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8"/>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8"/>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8"/>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8"/>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8"/>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8"/>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8"/>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8"/>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8"/>
            <p:cNvSpPr/>
            <p:nvPr/>
          </p:nvSpPr>
          <p:spPr>
            <a:xfrm>
              <a:off x="6171650" y="32212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8"/>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8"/>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8"/>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8"/>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8"/>
            <p:cNvSpPr/>
            <p:nvPr/>
          </p:nvSpPr>
          <p:spPr>
            <a:xfrm>
              <a:off x="8755200" y="3221257"/>
              <a:ext cx="38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8"/>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8"/>
            <p:cNvSpPr/>
            <p:nvPr/>
          </p:nvSpPr>
          <p:spPr>
            <a:xfrm>
              <a:off x="381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8"/>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8"/>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8"/>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8"/>
            <p:cNvSpPr/>
            <p:nvPr/>
          </p:nvSpPr>
          <p:spPr>
            <a:xfrm>
              <a:off x="1143000"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8"/>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8"/>
            <p:cNvSpPr/>
            <p:nvPr/>
          </p:nvSpPr>
          <p:spPr>
            <a:xfrm>
              <a:off x="5453150" y="33526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8"/>
            <p:cNvSpPr/>
            <p:nvPr/>
          </p:nvSpPr>
          <p:spPr>
            <a:xfrm>
              <a:off x="1838756"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8"/>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8"/>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8"/>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8"/>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8"/>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8"/>
            <p:cNvSpPr/>
            <p:nvPr/>
          </p:nvSpPr>
          <p:spPr>
            <a:xfrm>
              <a:off x="4953000" y="33526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8"/>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8"/>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8"/>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8"/>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8"/>
            <p:cNvSpPr/>
            <p:nvPr/>
          </p:nvSpPr>
          <p:spPr>
            <a:xfrm>
              <a:off x="7271150" y="3352657"/>
              <a:ext cx="588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8"/>
            <p:cNvSpPr/>
            <p:nvPr/>
          </p:nvSpPr>
          <p:spPr>
            <a:xfrm>
              <a:off x="7858600" y="33526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8"/>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8"/>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8"/>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8"/>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8"/>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8"/>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8"/>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8"/>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8"/>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8"/>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8"/>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8"/>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8"/>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8"/>
            <p:cNvSpPr/>
            <p:nvPr/>
          </p:nvSpPr>
          <p:spPr>
            <a:xfrm>
              <a:off x="4071730" y="34841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8"/>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8"/>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8"/>
            <p:cNvSpPr/>
            <p:nvPr/>
          </p:nvSpPr>
          <p:spPr>
            <a:xfrm>
              <a:off x="5203200" y="34841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8"/>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8"/>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8"/>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8"/>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8"/>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8"/>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8"/>
            <p:cNvSpPr/>
            <p:nvPr/>
          </p:nvSpPr>
          <p:spPr>
            <a:xfrm>
              <a:off x="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8"/>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8"/>
            <p:cNvSpPr/>
            <p:nvPr/>
          </p:nvSpPr>
          <p:spPr>
            <a:xfrm>
              <a:off x="762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8"/>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8"/>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8"/>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8"/>
            <p:cNvSpPr/>
            <p:nvPr/>
          </p:nvSpPr>
          <p:spPr>
            <a:xfrm>
              <a:off x="357146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8"/>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8"/>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8"/>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8"/>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8"/>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8"/>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8"/>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8"/>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8"/>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8"/>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8"/>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8"/>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8"/>
            <p:cNvSpPr/>
            <p:nvPr/>
          </p:nvSpPr>
          <p:spPr>
            <a:xfrm>
              <a:off x="7271150" y="3615475"/>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8"/>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8"/>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8"/>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8"/>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8"/>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8"/>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8"/>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8"/>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8"/>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8"/>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8"/>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8"/>
            <p:cNvSpPr/>
            <p:nvPr/>
          </p:nvSpPr>
          <p:spPr>
            <a:xfrm>
              <a:off x="2242350" y="4151758"/>
              <a:ext cx="32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8"/>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8"/>
            <p:cNvSpPr/>
            <p:nvPr/>
          </p:nvSpPr>
          <p:spPr>
            <a:xfrm>
              <a:off x="307119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8"/>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8"/>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8"/>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8"/>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8"/>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8"/>
            <p:cNvSpPr/>
            <p:nvPr/>
          </p:nvSpPr>
          <p:spPr>
            <a:xfrm>
              <a:off x="6890150" y="4151770"/>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8"/>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8"/>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8"/>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8"/>
            <p:cNvSpPr/>
            <p:nvPr/>
          </p:nvSpPr>
          <p:spPr>
            <a:xfrm>
              <a:off x="8755200" y="4151770"/>
              <a:ext cx="38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8"/>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8"/>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8"/>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8"/>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8"/>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8"/>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8"/>
            <p:cNvSpPr/>
            <p:nvPr/>
          </p:nvSpPr>
          <p:spPr>
            <a:xfrm>
              <a:off x="357146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8"/>
            <p:cNvSpPr/>
            <p:nvPr/>
          </p:nvSpPr>
          <p:spPr>
            <a:xfrm>
              <a:off x="5453150" y="4659472"/>
              <a:ext cx="7185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8"/>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8"/>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8"/>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8"/>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8"/>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8"/>
            <p:cNvSpPr/>
            <p:nvPr/>
          </p:nvSpPr>
          <p:spPr>
            <a:xfrm>
              <a:off x="4572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8"/>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8"/>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8"/>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8"/>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8"/>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8"/>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8"/>
            <p:cNvSpPr/>
            <p:nvPr/>
          </p:nvSpPr>
          <p:spPr>
            <a:xfrm>
              <a:off x="7858600" y="4659483"/>
              <a:ext cx="5157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8"/>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8"/>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8"/>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8"/>
            <p:cNvSpPr/>
            <p:nvPr/>
          </p:nvSpPr>
          <p:spPr>
            <a:xfrm>
              <a:off x="2071737" y="759280"/>
              <a:ext cx="170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8"/>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8"/>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8"/>
            <p:cNvSpPr/>
            <p:nvPr/>
          </p:nvSpPr>
          <p:spPr>
            <a:xfrm>
              <a:off x="2071737" y="1662650"/>
              <a:ext cx="1707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8"/>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8"/>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8"/>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8"/>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8"/>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8"/>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8"/>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8"/>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8"/>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8"/>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8"/>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8"/>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8"/>
            <p:cNvSpPr/>
            <p:nvPr/>
          </p:nvSpPr>
          <p:spPr>
            <a:xfrm>
              <a:off x="1606838" y="3992115"/>
              <a:ext cx="231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8"/>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8"/>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8"/>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8"/>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8"/>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8"/>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8"/>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8"/>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8"/>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8"/>
            <p:cNvSpPr/>
            <p:nvPr/>
          </p:nvSpPr>
          <p:spPr>
            <a:xfrm>
              <a:off x="4953000" y="3992115"/>
              <a:ext cx="2502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8"/>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8"/>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8"/>
            <p:cNvSpPr/>
            <p:nvPr/>
          </p:nvSpPr>
          <p:spPr>
            <a:xfrm>
              <a:off x="8374250" y="3992119"/>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8"/>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8"/>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8"/>
            <p:cNvSpPr/>
            <p:nvPr/>
          </p:nvSpPr>
          <p:spPr>
            <a:xfrm>
              <a:off x="8755200" y="3992119"/>
              <a:ext cx="38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8"/>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6" name="Google Shape;5306;p18"/>
          <p:cNvSpPr txBox="1">
            <a:spLocks noGrp="1"/>
          </p:cNvSpPr>
          <p:nvPr>
            <p:ph type="title"/>
          </p:nvPr>
        </p:nvSpPr>
        <p:spPr>
          <a:xfrm rot="-902">
            <a:off x="0" y="3352650"/>
            <a:ext cx="9144000" cy="6378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5307" name="Google Shape;5307;p18"/>
          <p:cNvSpPr txBox="1">
            <a:spLocks noGrp="1"/>
          </p:cNvSpPr>
          <p:nvPr>
            <p:ph type="subTitle" idx="1"/>
          </p:nvPr>
        </p:nvSpPr>
        <p:spPr>
          <a:xfrm>
            <a:off x="1214100" y="1562800"/>
            <a:ext cx="6715800" cy="16950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308" name="Google Shape;5308;p18"/>
          <p:cNvSpPr/>
          <p:nvPr/>
        </p:nvSpPr>
        <p:spPr>
          <a:xfrm>
            <a:off x="760075" y="1296300"/>
            <a:ext cx="7613700" cy="2055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MAIN_POINT_1">
    <p:spTree>
      <p:nvGrpSpPr>
        <p:cNvPr id="1" name="Shape 5309"/>
        <p:cNvGrpSpPr/>
        <p:nvPr/>
      </p:nvGrpSpPr>
      <p:grpSpPr>
        <a:xfrm>
          <a:off x="0" y="0"/>
          <a:ext cx="0" cy="0"/>
          <a:chOff x="0" y="0"/>
          <a:chExt cx="0" cy="0"/>
        </a:xfrm>
      </p:grpSpPr>
      <p:grpSp>
        <p:nvGrpSpPr>
          <p:cNvPr id="5310" name="Google Shape;5310;p19"/>
          <p:cNvGrpSpPr/>
          <p:nvPr/>
        </p:nvGrpSpPr>
        <p:grpSpPr>
          <a:xfrm>
            <a:off x="0" y="0"/>
            <a:ext cx="9144050" cy="5143383"/>
            <a:chOff x="0" y="0"/>
            <a:chExt cx="9144050" cy="5143383"/>
          </a:xfrm>
        </p:grpSpPr>
        <p:grpSp>
          <p:nvGrpSpPr>
            <p:cNvPr id="5311" name="Google Shape;5311;p19"/>
            <p:cNvGrpSpPr/>
            <p:nvPr/>
          </p:nvGrpSpPr>
          <p:grpSpPr>
            <a:xfrm>
              <a:off x="0" y="0"/>
              <a:ext cx="9144050" cy="5143383"/>
              <a:chOff x="0" y="0"/>
              <a:chExt cx="9144050" cy="5143383"/>
            </a:xfrm>
          </p:grpSpPr>
          <p:grpSp>
            <p:nvGrpSpPr>
              <p:cNvPr id="5312" name="Google Shape;5312;p19"/>
              <p:cNvGrpSpPr/>
              <p:nvPr/>
            </p:nvGrpSpPr>
            <p:grpSpPr>
              <a:xfrm>
                <a:off x="0" y="0"/>
                <a:ext cx="9144050" cy="5143383"/>
                <a:chOff x="0" y="0"/>
                <a:chExt cx="9144050" cy="5143383"/>
              </a:xfrm>
            </p:grpSpPr>
            <p:sp>
              <p:nvSpPr>
                <p:cNvPr id="5313" name="Google Shape;5313;p19"/>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9"/>
                <p:cNvSpPr/>
                <p:nvPr/>
              </p:nvSpPr>
              <p:spPr>
                <a:xfrm>
                  <a:off x="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9"/>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9"/>
                <p:cNvSpPr/>
                <p:nvPr/>
              </p:nvSpPr>
              <p:spPr>
                <a:xfrm>
                  <a:off x="381001" y="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9"/>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9"/>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9"/>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9"/>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9"/>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9"/>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9"/>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9"/>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9"/>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9"/>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9"/>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9"/>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9"/>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9"/>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9"/>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9"/>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9"/>
                <p:cNvSpPr/>
                <p:nvPr/>
              </p:nvSpPr>
              <p:spPr>
                <a:xfrm>
                  <a:off x="307119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9"/>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9"/>
                <p:cNvSpPr/>
                <p:nvPr/>
              </p:nvSpPr>
              <p:spPr>
                <a:xfrm>
                  <a:off x="407173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9"/>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9"/>
                <p:cNvSpPr/>
                <p:nvPr/>
              </p:nvSpPr>
              <p:spPr>
                <a:xfrm>
                  <a:off x="49530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9"/>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9"/>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9"/>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9"/>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9"/>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9"/>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9"/>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9"/>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9"/>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9"/>
                <p:cNvSpPr/>
                <p:nvPr/>
              </p:nvSpPr>
              <p:spPr>
                <a:xfrm>
                  <a:off x="307119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9"/>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9"/>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9"/>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9"/>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9"/>
                <p:cNvSpPr/>
                <p:nvPr/>
              </p:nvSpPr>
              <p:spPr>
                <a:xfrm>
                  <a:off x="4071730" y="75929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9"/>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9"/>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9"/>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9"/>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9"/>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9"/>
                <p:cNvSpPr/>
                <p:nvPr/>
              </p:nvSpPr>
              <p:spPr>
                <a:xfrm>
                  <a:off x="5203200" y="75929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9"/>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9"/>
                <p:cNvSpPr/>
                <p:nvPr/>
              </p:nvSpPr>
              <p:spPr>
                <a:xfrm>
                  <a:off x="54531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9"/>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9"/>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9"/>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9"/>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9"/>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9"/>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9"/>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9"/>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9"/>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9"/>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9"/>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9"/>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9"/>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9"/>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9"/>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9"/>
                <p:cNvSpPr/>
                <p:nvPr/>
              </p:nvSpPr>
              <p:spPr>
                <a:xfrm>
                  <a:off x="7858600" y="379775"/>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9"/>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9"/>
                <p:cNvSpPr/>
                <p:nvPr/>
              </p:nvSpPr>
              <p:spPr>
                <a:xfrm>
                  <a:off x="8755200" y="75930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9"/>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9"/>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9"/>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9"/>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9"/>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9"/>
                <p:cNvSpPr/>
                <p:nvPr/>
              </p:nvSpPr>
              <p:spPr>
                <a:xfrm>
                  <a:off x="1143000"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9"/>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9"/>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9"/>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9"/>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9"/>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9"/>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9"/>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9"/>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9"/>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9"/>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9"/>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9"/>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9"/>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9"/>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9"/>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9"/>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9"/>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9"/>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9"/>
                <p:cNvSpPr/>
                <p:nvPr/>
              </p:nvSpPr>
              <p:spPr>
                <a:xfrm>
                  <a:off x="762000" y="1307143"/>
                  <a:ext cx="3810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9"/>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9"/>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9"/>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9"/>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9"/>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9"/>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9"/>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9"/>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9"/>
                <p:cNvSpPr/>
                <p:nvPr/>
              </p:nvSpPr>
              <p:spPr>
                <a:xfrm>
                  <a:off x="307119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9"/>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9"/>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9"/>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9"/>
                <p:cNvSpPr/>
                <p:nvPr/>
              </p:nvSpPr>
              <p:spPr>
                <a:xfrm>
                  <a:off x="5203200" y="1307143"/>
                  <a:ext cx="2502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9"/>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9"/>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9"/>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9"/>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9"/>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9"/>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9"/>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9"/>
                <p:cNvSpPr/>
                <p:nvPr/>
              </p:nvSpPr>
              <p:spPr>
                <a:xfrm>
                  <a:off x="381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9"/>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9"/>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9"/>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9"/>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9"/>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9"/>
                <p:cNvSpPr/>
                <p:nvPr/>
              </p:nvSpPr>
              <p:spPr>
                <a:xfrm>
                  <a:off x="5453150" y="1662662"/>
                  <a:ext cx="7185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9"/>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9"/>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9"/>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9"/>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9"/>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9"/>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9"/>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9"/>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9"/>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9"/>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9"/>
                <p:cNvSpPr/>
                <p:nvPr/>
              </p:nvSpPr>
              <p:spPr>
                <a:xfrm>
                  <a:off x="83742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9"/>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9"/>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9"/>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9"/>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9"/>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9"/>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9"/>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9"/>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9"/>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9"/>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9"/>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9"/>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9"/>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9"/>
                <p:cNvSpPr/>
                <p:nvPr/>
              </p:nvSpPr>
              <p:spPr>
                <a:xfrm>
                  <a:off x="2570920" y="2625081"/>
                  <a:ext cx="5004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9"/>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9"/>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9"/>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9"/>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9"/>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9"/>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9"/>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9"/>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9"/>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9"/>
                <p:cNvSpPr/>
                <p:nvPr/>
              </p:nvSpPr>
              <p:spPr>
                <a:xfrm>
                  <a:off x="7858600" y="2625092"/>
                  <a:ext cx="5157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9"/>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9"/>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9"/>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9"/>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9"/>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9"/>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9"/>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9"/>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9"/>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9"/>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9"/>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9"/>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9"/>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9"/>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9"/>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9"/>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9"/>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9"/>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9"/>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9"/>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9"/>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9"/>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9"/>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9"/>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9"/>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9"/>
                <p:cNvSpPr/>
                <p:nvPr/>
              </p:nvSpPr>
              <p:spPr>
                <a:xfrm>
                  <a:off x="76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9"/>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9"/>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9"/>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9"/>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9"/>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9"/>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9"/>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9"/>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9"/>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9"/>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9"/>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9"/>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9"/>
                <p:cNvSpPr/>
                <p:nvPr/>
              </p:nvSpPr>
              <p:spPr>
                <a:xfrm>
                  <a:off x="52032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9"/>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9"/>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9"/>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9"/>
                <p:cNvSpPr/>
                <p:nvPr/>
              </p:nvSpPr>
              <p:spPr>
                <a:xfrm>
                  <a:off x="7271150" y="3221257"/>
                  <a:ext cx="588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9"/>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9"/>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9"/>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9"/>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9"/>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9"/>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9"/>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9"/>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9"/>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9"/>
                <p:cNvSpPr/>
                <p:nvPr/>
              </p:nvSpPr>
              <p:spPr>
                <a:xfrm>
                  <a:off x="5453150" y="33526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9"/>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9"/>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9"/>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9"/>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9"/>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9"/>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9"/>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9"/>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9"/>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9"/>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9"/>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9"/>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9"/>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9"/>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9"/>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9"/>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9"/>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9"/>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9"/>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9"/>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9"/>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9"/>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9"/>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9"/>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9"/>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9"/>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9"/>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9"/>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9"/>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9"/>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9"/>
                <p:cNvSpPr/>
                <p:nvPr/>
              </p:nvSpPr>
              <p:spPr>
                <a:xfrm>
                  <a:off x="6171650" y="3484132"/>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9"/>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9"/>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9"/>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9"/>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9"/>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9"/>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9"/>
                <p:cNvSpPr/>
                <p:nvPr/>
              </p:nvSpPr>
              <p:spPr>
                <a:xfrm>
                  <a:off x="381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9"/>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9"/>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9"/>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9"/>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9"/>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9"/>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9"/>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9"/>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9"/>
                <p:cNvSpPr/>
                <p:nvPr/>
              </p:nvSpPr>
              <p:spPr>
                <a:xfrm>
                  <a:off x="257092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9"/>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9"/>
                <p:cNvSpPr/>
                <p:nvPr/>
              </p:nvSpPr>
              <p:spPr>
                <a:xfrm>
                  <a:off x="407173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9"/>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9"/>
                <p:cNvSpPr/>
                <p:nvPr/>
              </p:nvSpPr>
              <p:spPr>
                <a:xfrm>
                  <a:off x="4953000" y="3615466"/>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9"/>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9"/>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9"/>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9"/>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9"/>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9"/>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9"/>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9"/>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9"/>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9"/>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9"/>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9"/>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9"/>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9"/>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9"/>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9"/>
                <p:cNvSpPr/>
                <p:nvPr/>
              </p:nvSpPr>
              <p:spPr>
                <a:xfrm>
                  <a:off x="1838756"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9"/>
                <p:cNvSpPr/>
                <p:nvPr/>
              </p:nvSpPr>
              <p:spPr>
                <a:xfrm>
                  <a:off x="2242350" y="4151758"/>
                  <a:ext cx="32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9"/>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9"/>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9"/>
                <p:cNvSpPr/>
                <p:nvPr/>
              </p:nvSpPr>
              <p:spPr>
                <a:xfrm>
                  <a:off x="407173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9"/>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9"/>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9"/>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9"/>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9"/>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9"/>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9"/>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9"/>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9"/>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9"/>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9"/>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9"/>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9"/>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9"/>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9"/>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9"/>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9"/>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9"/>
                <p:cNvSpPr/>
                <p:nvPr/>
              </p:nvSpPr>
              <p:spPr>
                <a:xfrm>
                  <a:off x="1838756"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9"/>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9"/>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9"/>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9"/>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9"/>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9"/>
                <p:cNvSpPr/>
                <p:nvPr/>
              </p:nvSpPr>
              <p:spPr>
                <a:xfrm>
                  <a:off x="4953000" y="4659472"/>
                  <a:ext cx="2502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9"/>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9"/>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9"/>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9"/>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9"/>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9"/>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9"/>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19"/>
              <p:cNvGrpSpPr/>
              <p:nvPr/>
            </p:nvGrpSpPr>
            <p:grpSpPr>
              <a:xfrm>
                <a:off x="2071737" y="300"/>
                <a:ext cx="170655" cy="5143061"/>
                <a:chOff x="1838756" y="312"/>
                <a:chExt cx="231900" cy="5143061"/>
              </a:xfrm>
            </p:grpSpPr>
            <p:sp>
              <p:nvSpPr>
                <p:cNvPr id="5622" name="Google Shape;5622;p19"/>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9"/>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9"/>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9"/>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9"/>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9"/>
                <p:cNvSpPr/>
                <p:nvPr/>
              </p:nvSpPr>
              <p:spPr>
                <a:xfrm>
                  <a:off x="1838756"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9"/>
                <p:cNvSpPr/>
                <p:nvPr/>
              </p:nvSpPr>
              <p:spPr>
                <a:xfrm>
                  <a:off x="1838756" y="2625081"/>
                  <a:ext cx="231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9"/>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9"/>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9"/>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9"/>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9"/>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9"/>
                <p:cNvSpPr/>
                <p:nvPr/>
              </p:nvSpPr>
              <p:spPr>
                <a:xfrm>
                  <a:off x="1838756" y="4151761"/>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9"/>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6" name="Google Shape;5636;p19"/>
            <p:cNvGrpSpPr/>
            <p:nvPr/>
          </p:nvGrpSpPr>
          <p:grpSpPr>
            <a:xfrm>
              <a:off x="0" y="3992112"/>
              <a:ext cx="9144000" cy="158384"/>
              <a:chOff x="0" y="4151749"/>
              <a:chExt cx="9144000" cy="507640"/>
            </a:xfrm>
          </p:grpSpPr>
          <p:sp>
            <p:nvSpPr>
              <p:cNvPr id="5637" name="Google Shape;5637;p19"/>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8" name="Google Shape;5638;p19"/>
              <p:cNvGrpSpPr/>
              <p:nvPr/>
            </p:nvGrpSpPr>
            <p:grpSpPr>
              <a:xfrm>
                <a:off x="0" y="4151758"/>
                <a:ext cx="9144000" cy="507632"/>
                <a:chOff x="0" y="4151758"/>
                <a:chExt cx="9144000" cy="507632"/>
              </a:xfrm>
            </p:grpSpPr>
            <p:sp>
              <p:nvSpPr>
                <p:cNvPr id="5639" name="Google Shape;5639;p19"/>
                <p:cNvSpPr/>
                <p:nvPr/>
              </p:nvSpPr>
              <p:spPr>
                <a:xfrm>
                  <a:off x="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9"/>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9"/>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9"/>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9"/>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9"/>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9"/>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9"/>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9"/>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9"/>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9"/>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9"/>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9"/>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9"/>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9"/>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9"/>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9"/>
                <p:cNvSpPr/>
                <p:nvPr/>
              </p:nvSpPr>
              <p:spPr>
                <a:xfrm>
                  <a:off x="6171650" y="415179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9"/>
                <p:cNvSpPr/>
                <p:nvPr/>
              </p:nvSpPr>
              <p:spPr>
                <a:xfrm>
                  <a:off x="8374250" y="4151770"/>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9"/>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9"/>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9"/>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9"/>
                <p:cNvSpPr/>
                <p:nvPr/>
              </p:nvSpPr>
              <p:spPr>
                <a:xfrm>
                  <a:off x="6890175" y="415179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661" name="Google Shape;5661;p19"/>
          <p:cNvSpPr txBox="1">
            <a:spLocks noGrp="1"/>
          </p:cNvSpPr>
          <p:nvPr>
            <p:ph type="subTitle" idx="1"/>
          </p:nvPr>
        </p:nvSpPr>
        <p:spPr>
          <a:xfrm rot="159">
            <a:off x="1374375" y="3356150"/>
            <a:ext cx="6481500" cy="6369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662" name="Google Shape;5662;p19"/>
          <p:cNvSpPr txBox="1">
            <a:spLocks noGrp="1"/>
          </p:cNvSpPr>
          <p:nvPr>
            <p:ph type="title"/>
          </p:nvPr>
        </p:nvSpPr>
        <p:spPr>
          <a:xfrm>
            <a:off x="50" y="1061200"/>
            <a:ext cx="9144000" cy="22947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125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5663"/>
        <p:cNvGrpSpPr/>
        <p:nvPr/>
      </p:nvGrpSpPr>
      <p:grpSpPr>
        <a:xfrm>
          <a:off x="0" y="0"/>
          <a:ext cx="0" cy="0"/>
          <a:chOff x="0" y="0"/>
          <a:chExt cx="0" cy="0"/>
        </a:xfrm>
      </p:grpSpPr>
      <p:grpSp>
        <p:nvGrpSpPr>
          <p:cNvPr id="5664" name="Google Shape;5664;p20"/>
          <p:cNvGrpSpPr/>
          <p:nvPr/>
        </p:nvGrpSpPr>
        <p:grpSpPr>
          <a:xfrm>
            <a:off x="0" y="0"/>
            <a:ext cx="9144050" cy="5143383"/>
            <a:chOff x="0" y="0"/>
            <a:chExt cx="9144050" cy="5143383"/>
          </a:xfrm>
        </p:grpSpPr>
        <p:sp>
          <p:nvSpPr>
            <p:cNvPr id="5665" name="Google Shape;5665;p20"/>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20"/>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20"/>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20"/>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20"/>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20"/>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20"/>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20"/>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20"/>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20"/>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20"/>
            <p:cNvSpPr/>
            <p:nvPr/>
          </p:nvSpPr>
          <p:spPr>
            <a:xfrm>
              <a:off x="1374919"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20"/>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20"/>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20"/>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20"/>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20"/>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20"/>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20"/>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20"/>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20"/>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20"/>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20"/>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20"/>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20"/>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20"/>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20"/>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20"/>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20"/>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20"/>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20"/>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20"/>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20"/>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20"/>
            <p:cNvSpPr/>
            <p:nvPr/>
          </p:nvSpPr>
          <p:spPr>
            <a:xfrm>
              <a:off x="257092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20"/>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20"/>
            <p:cNvSpPr/>
            <p:nvPr/>
          </p:nvSpPr>
          <p:spPr>
            <a:xfrm>
              <a:off x="307119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20"/>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20"/>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20"/>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20"/>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20"/>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20"/>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20"/>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20"/>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20"/>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20"/>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20"/>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20"/>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20"/>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20"/>
            <p:cNvSpPr/>
            <p:nvPr/>
          </p:nvSpPr>
          <p:spPr>
            <a:xfrm>
              <a:off x="61716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20"/>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20"/>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20"/>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20"/>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20"/>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20"/>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20"/>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20"/>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20"/>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20"/>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20"/>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20"/>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20"/>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20"/>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20"/>
            <p:cNvSpPr/>
            <p:nvPr/>
          </p:nvSpPr>
          <p:spPr>
            <a:xfrm>
              <a:off x="7858600" y="379775"/>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20"/>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20"/>
            <p:cNvSpPr/>
            <p:nvPr/>
          </p:nvSpPr>
          <p:spPr>
            <a:xfrm>
              <a:off x="8755200" y="75930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20"/>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20"/>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20"/>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20"/>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20"/>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20"/>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20"/>
            <p:cNvSpPr/>
            <p:nvPr/>
          </p:nvSpPr>
          <p:spPr>
            <a:xfrm>
              <a:off x="357146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20"/>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20"/>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20"/>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20"/>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20"/>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20"/>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20"/>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20"/>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20"/>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20"/>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20"/>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20"/>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20"/>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20"/>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20"/>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20"/>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20"/>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20"/>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20"/>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20"/>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20"/>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20"/>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20"/>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20"/>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20"/>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20"/>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20"/>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20"/>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20"/>
            <p:cNvSpPr/>
            <p:nvPr/>
          </p:nvSpPr>
          <p:spPr>
            <a:xfrm>
              <a:off x="4572000" y="1307143"/>
              <a:ext cx="3810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20"/>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20"/>
            <p:cNvSpPr/>
            <p:nvPr/>
          </p:nvSpPr>
          <p:spPr>
            <a:xfrm>
              <a:off x="5203200" y="1307143"/>
              <a:ext cx="2502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20"/>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20"/>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20"/>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20"/>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20"/>
            <p:cNvSpPr/>
            <p:nvPr/>
          </p:nvSpPr>
          <p:spPr>
            <a:xfrm>
              <a:off x="7858600" y="1307151"/>
              <a:ext cx="5157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20"/>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20"/>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20"/>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20"/>
            <p:cNvSpPr/>
            <p:nvPr/>
          </p:nvSpPr>
          <p:spPr>
            <a:xfrm>
              <a:off x="762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20"/>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20"/>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20"/>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20"/>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20"/>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20"/>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20"/>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20"/>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20"/>
            <p:cNvSpPr/>
            <p:nvPr/>
          </p:nvSpPr>
          <p:spPr>
            <a:xfrm>
              <a:off x="307119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20"/>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20"/>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20"/>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20"/>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20"/>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20"/>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20"/>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20"/>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20"/>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20"/>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20"/>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20"/>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20"/>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20"/>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20"/>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20"/>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20"/>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20"/>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20"/>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20"/>
            <p:cNvSpPr/>
            <p:nvPr/>
          </p:nvSpPr>
          <p:spPr>
            <a:xfrm>
              <a:off x="2242350" y="2625077"/>
              <a:ext cx="32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20"/>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20"/>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20"/>
            <p:cNvSpPr/>
            <p:nvPr/>
          </p:nvSpPr>
          <p:spPr>
            <a:xfrm>
              <a:off x="4071730" y="2625081"/>
              <a:ext cx="5004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20"/>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20"/>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20"/>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20"/>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20"/>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20"/>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20"/>
            <p:cNvSpPr/>
            <p:nvPr/>
          </p:nvSpPr>
          <p:spPr>
            <a:xfrm>
              <a:off x="7271150" y="2625092"/>
              <a:ext cx="588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20"/>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20"/>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20"/>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20"/>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20"/>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20"/>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20"/>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20"/>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20"/>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20"/>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20"/>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20"/>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20"/>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20"/>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20"/>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20"/>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20"/>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20"/>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20"/>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20"/>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20"/>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20"/>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20"/>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20"/>
            <p:cNvSpPr/>
            <p:nvPr/>
          </p:nvSpPr>
          <p:spPr>
            <a:xfrm>
              <a:off x="8755200" y="3089832"/>
              <a:ext cx="38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20"/>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20"/>
            <p:cNvSpPr/>
            <p:nvPr/>
          </p:nvSpPr>
          <p:spPr>
            <a:xfrm>
              <a:off x="381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20"/>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20"/>
            <p:cNvSpPr/>
            <p:nvPr/>
          </p:nvSpPr>
          <p:spPr>
            <a:xfrm>
              <a:off x="1374919"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20"/>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20"/>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20"/>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20"/>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20"/>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20"/>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20"/>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20"/>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20"/>
            <p:cNvSpPr/>
            <p:nvPr/>
          </p:nvSpPr>
          <p:spPr>
            <a:xfrm>
              <a:off x="407173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20"/>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20"/>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20"/>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20"/>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20"/>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20"/>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20"/>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20"/>
            <p:cNvSpPr/>
            <p:nvPr/>
          </p:nvSpPr>
          <p:spPr>
            <a:xfrm>
              <a:off x="7858600" y="32212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20"/>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20"/>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20"/>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20"/>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20"/>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20"/>
            <p:cNvSpPr/>
            <p:nvPr/>
          </p:nvSpPr>
          <p:spPr>
            <a:xfrm>
              <a:off x="1606838"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20"/>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20"/>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20"/>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20"/>
            <p:cNvSpPr/>
            <p:nvPr/>
          </p:nvSpPr>
          <p:spPr>
            <a:xfrm>
              <a:off x="1838756"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20"/>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20"/>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20"/>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20"/>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20"/>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20"/>
            <p:cNvSpPr/>
            <p:nvPr/>
          </p:nvSpPr>
          <p:spPr>
            <a:xfrm>
              <a:off x="4953000" y="33526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20"/>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20"/>
            <p:cNvSpPr/>
            <p:nvPr/>
          </p:nvSpPr>
          <p:spPr>
            <a:xfrm>
              <a:off x="6171650" y="33526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20"/>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20"/>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20"/>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20"/>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20"/>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20"/>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20"/>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20"/>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20"/>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20"/>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20"/>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20"/>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20"/>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20"/>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20"/>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20"/>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20"/>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20"/>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20"/>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20"/>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20"/>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20"/>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20"/>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20"/>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20"/>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20"/>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20"/>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20"/>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20"/>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20"/>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20"/>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20"/>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20"/>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20"/>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20"/>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20"/>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20"/>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20"/>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20"/>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20"/>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20"/>
            <p:cNvSpPr/>
            <p:nvPr/>
          </p:nvSpPr>
          <p:spPr>
            <a:xfrm>
              <a:off x="4572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20"/>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20"/>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20"/>
            <p:cNvSpPr/>
            <p:nvPr/>
          </p:nvSpPr>
          <p:spPr>
            <a:xfrm>
              <a:off x="6171650" y="36154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20"/>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20"/>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20"/>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20"/>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20"/>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20"/>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20"/>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20"/>
            <p:cNvSpPr/>
            <p:nvPr/>
          </p:nvSpPr>
          <p:spPr>
            <a:xfrm>
              <a:off x="762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20"/>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20"/>
            <p:cNvSpPr/>
            <p:nvPr/>
          </p:nvSpPr>
          <p:spPr>
            <a:xfrm>
              <a:off x="1606838"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20"/>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20"/>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20"/>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20"/>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20"/>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20"/>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20"/>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20"/>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20"/>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20"/>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20"/>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20"/>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20"/>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20"/>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20"/>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20"/>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20"/>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20"/>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20"/>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20"/>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20"/>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20"/>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20"/>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20"/>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20"/>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20"/>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20"/>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20"/>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20"/>
            <p:cNvSpPr/>
            <p:nvPr/>
          </p:nvSpPr>
          <p:spPr>
            <a:xfrm>
              <a:off x="307119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20"/>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20"/>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20"/>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20"/>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20"/>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20"/>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20"/>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20"/>
            <p:cNvSpPr/>
            <p:nvPr/>
          </p:nvSpPr>
          <p:spPr>
            <a:xfrm>
              <a:off x="7271150" y="4659483"/>
              <a:ext cx="588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20"/>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20"/>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20"/>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20"/>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20"/>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20"/>
            <p:cNvSpPr/>
            <p:nvPr/>
          </p:nvSpPr>
          <p:spPr>
            <a:xfrm>
              <a:off x="2071737" y="1138820"/>
              <a:ext cx="170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20"/>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20"/>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20"/>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20"/>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20"/>
            <p:cNvSpPr/>
            <p:nvPr/>
          </p:nvSpPr>
          <p:spPr>
            <a:xfrm>
              <a:off x="2071737" y="3221243"/>
              <a:ext cx="170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20"/>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20"/>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20"/>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20"/>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20"/>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20"/>
            <p:cNvSpPr/>
            <p:nvPr/>
          </p:nvSpPr>
          <p:spPr>
            <a:xfrm>
              <a:off x="2071737" y="3992112"/>
              <a:ext cx="1707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20"/>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20"/>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20"/>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20"/>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20"/>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20"/>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20"/>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20"/>
            <p:cNvSpPr/>
            <p:nvPr/>
          </p:nvSpPr>
          <p:spPr>
            <a:xfrm>
              <a:off x="5453150" y="3992115"/>
              <a:ext cx="7185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20"/>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20"/>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20"/>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20"/>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20"/>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20"/>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20"/>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20"/>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20"/>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20"/>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20"/>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20"/>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20"/>
            <p:cNvSpPr/>
            <p:nvPr/>
          </p:nvSpPr>
          <p:spPr>
            <a:xfrm>
              <a:off x="8755200" y="3992119"/>
              <a:ext cx="38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20"/>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0" name="Google Shape;6010;p20"/>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6011" name="Google Shape;6011;p20"/>
          <p:cNvSpPr txBox="1">
            <a:spLocks noGrp="1"/>
          </p:cNvSpPr>
          <p:nvPr>
            <p:ph type="title" idx="2"/>
          </p:nvPr>
        </p:nvSpPr>
        <p:spPr>
          <a:xfrm>
            <a:off x="1140025" y="1801650"/>
            <a:ext cx="2233500" cy="64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012" name="Google Shape;6012;p20"/>
          <p:cNvSpPr txBox="1">
            <a:spLocks noGrp="1"/>
          </p:cNvSpPr>
          <p:nvPr>
            <p:ph type="subTitle" idx="1"/>
          </p:nvPr>
        </p:nvSpPr>
        <p:spPr>
          <a:xfrm>
            <a:off x="4071325" y="1801650"/>
            <a:ext cx="4299900" cy="644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013" name="Google Shape;6013;p20"/>
          <p:cNvSpPr txBox="1">
            <a:spLocks noGrp="1"/>
          </p:cNvSpPr>
          <p:nvPr>
            <p:ph type="title" idx="3"/>
          </p:nvPr>
        </p:nvSpPr>
        <p:spPr>
          <a:xfrm>
            <a:off x="1140075" y="2587881"/>
            <a:ext cx="2233500" cy="640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014" name="Google Shape;6014;p20"/>
          <p:cNvSpPr txBox="1">
            <a:spLocks noGrp="1"/>
          </p:cNvSpPr>
          <p:nvPr>
            <p:ph type="subTitle" idx="4"/>
          </p:nvPr>
        </p:nvSpPr>
        <p:spPr>
          <a:xfrm>
            <a:off x="4071325" y="2582300"/>
            <a:ext cx="4299900" cy="644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015" name="Google Shape;6015;p20"/>
          <p:cNvSpPr txBox="1">
            <a:spLocks noGrp="1"/>
          </p:cNvSpPr>
          <p:nvPr>
            <p:ph type="title" idx="5"/>
          </p:nvPr>
        </p:nvSpPr>
        <p:spPr>
          <a:xfrm>
            <a:off x="1142575" y="3352650"/>
            <a:ext cx="2228400" cy="6444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016" name="Google Shape;6016;p20"/>
          <p:cNvSpPr txBox="1">
            <a:spLocks noGrp="1"/>
          </p:cNvSpPr>
          <p:nvPr>
            <p:ph type="subTitle" idx="6"/>
          </p:nvPr>
        </p:nvSpPr>
        <p:spPr>
          <a:xfrm>
            <a:off x="4071325" y="3352680"/>
            <a:ext cx="4299900" cy="644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60"/>
        <p:cNvGrpSpPr/>
        <p:nvPr/>
      </p:nvGrpSpPr>
      <p:grpSpPr>
        <a:xfrm>
          <a:off x="0" y="0"/>
          <a:ext cx="0" cy="0"/>
          <a:chOff x="0" y="0"/>
          <a:chExt cx="0" cy="0"/>
        </a:xfrm>
      </p:grpSpPr>
      <p:grpSp>
        <p:nvGrpSpPr>
          <p:cNvPr id="361" name="Google Shape;361;p3"/>
          <p:cNvGrpSpPr/>
          <p:nvPr/>
        </p:nvGrpSpPr>
        <p:grpSpPr>
          <a:xfrm>
            <a:off x="0" y="0"/>
            <a:ext cx="9144050" cy="5143383"/>
            <a:chOff x="0" y="0"/>
            <a:chExt cx="9144050" cy="5143383"/>
          </a:xfrm>
        </p:grpSpPr>
        <p:sp>
          <p:nvSpPr>
            <p:cNvPr id="362" name="Google Shape;362;p3"/>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
            <p:cNvSpPr/>
            <p:nvPr/>
          </p:nvSpPr>
          <p:spPr>
            <a:xfrm>
              <a:off x="1143000"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
            <p:cNvSpPr/>
            <p:nvPr/>
          </p:nvSpPr>
          <p:spPr>
            <a:xfrm>
              <a:off x="49530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
            <p:cNvSpPr/>
            <p:nvPr/>
          </p:nvSpPr>
          <p:spPr>
            <a:xfrm>
              <a:off x="2242350" y="759282"/>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
            <p:cNvSpPr/>
            <p:nvPr/>
          </p:nvSpPr>
          <p:spPr>
            <a:xfrm>
              <a:off x="381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
            <p:cNvSpPr/>
            <p:nvPr/>
          </p:nvSpPr>
          <p:spPr>
            <a:xfrm>
              <a:off x="357146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
            <p:cNvSpPr/>
            <p:nvPr/>
          </p:nvSpPr>
          <p:spPr>
            <a:xfrm>
              <a:off x="1606838"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
            <p:cNvSpPr/>
            <p:nvPr/>
          </p:nvSpPr>
          <p:spPr>
            <a:xfrm>
              <a:off x="49530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
            <p:cNvSpPr/>
            <p:nvPr/>
          </p:nvSpPr>
          <p:spPr>
            <a:xfrm>
              <a:off x="5453150" y="32212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
            <p:cNvSpPr/>
            <p:nvPr/>
          </p:nvSpPr>
          <p:spPr>
            <a:xfrm>
              <a:off x="307119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
            <p:cNvSpPr/>
            <p:nvPr/>
          </p:nvSpPr>
          <p:spPr>
            <a:xfrm>
              <a:off x="257092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
            <p:cNvSpPr/>
            <p:nvPr/>
          </p:nvSpPr>
          <p:spPr>
            <a:xfrm>
              <a:off x="7858600" y="34841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
            <p:cNvSpPr/>
            <p:nvPr/>
          </p:nvSpPr>
          <p:spPr>
            <a:xfrm>
              <a:off x="1143000"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
            <p:cNvSpPr/>
            <p:nvPr/>
          </p:nvSpPr>
          <p:spPr>
            <a:xfrm>
              <a:off x="5453150" y="3615466"/>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4953000" y="4151758"/>
              <a:ext cx="2502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7271150" y="4151770"/>
              <a:ext cx="588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381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2242350" y="4659474"/>
              <a:ext cx="32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2071737" y="379790"/>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2071737" y="300"/>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2071737" y="759280"/>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
            <p:cNvSpPr/>
            <p:nvPr/>
          </p:nvSpPr>
          <p:spPr>
            <a:xfrm>
              <a:off x="2071737" y="1138820"/>
              <a:ext cx="170655"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
            <p:cNvSpPr/>
            <p:nvPr/>
          </p:nvSpPr>
          <p:spPr>
            <a:xfrm>
              <a:off x="2071737" y="1307131"/>
              <a:ext cx="170655"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
            <p:cNvSpPr/>
            <p:nvPr/>
          </p:nvSpPr>
          <p:spPr>
            <a:xfrm>
              <a:off x="2071737" y="1662650"/>
              <a:ext cx="170655"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2071737" y="2625069"/>
              <a:ext cx="170655"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2071737" y="3089818"/>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2071737" y="3221243"/>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2071737" y="3352643"/>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
            <p:cNvSpPr/>
            <p:nvPr/>
          </p:nvSpPr>
          <p:spPr>
            <a:xfrm>
              <a:off x="2071737" y="3484118"/>
              <a:ext cx="170655"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
            <p:cNvSpPr/>
            <p:nvPr/>
          </p:nvSpPr>
          <p:spPr>
            <a:xfrm>
              <a:off x="2071737" y="3615454"/>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2071737" y="4151749"/>
              <a:ext cx="170655"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2071737" y="4659461"/>
              <a:ext cx="170655"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2071737" y="3992112"/>
              <a:ext cx="1707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38100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762000" y="3992115"/>
              <a:ext cx="381000" cy="158371"/>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1374919"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1606838"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1143000"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3571460" y="3992115"/>
              <a:ext cx="500400" cy="158371"/>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5453150" y="3992115"/>
              <a:ext cx="7185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1838756"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2242350" y="3992115"/>
              <a:ext cx="3288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257092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307119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407173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457200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4953000" y="3992115"/>
              <a:ext cx="2502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5203200" y="3992115"/>
              <a:ext cx="2502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6171650" y="3992125"/>
              <a:ext cx="7185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8374250" y="3992119"/>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7271150" y="3992119"/>
              <a:ext cx="588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7858600" y="3992119"/>
              <a:ext cx="515700" cy="158371"/>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8755200" y="3992119"/>
              <a:ext cx="3888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6890175" y="399212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 name="Google Shape;707;p3"/>
          <p:cNvSpPr txBox="1">
            <a:spLocks noGrp="1"/>
          </p:cNvSpPr>
          <p:nvPr>
            <p:ph type="subTitle" idx="1"/>
          </p:nvPr>
        </p:nvSpPr>
        <p:spPr>
          <a:xfrm rot="444">
            <a:off x="2241025" y="3483000"/>
            <a:ext cx="4646400" cy="515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08" name="Google Shape;708;p3"/>
          <p:cNvSpPr/>
          <p:nvPr/>
        </p:nvSpPr>
        <p:spPr>
          <a:xfrm>
            <a:off x="0" y="1665900"/>
            <a:ext cx="9144000" cy="1816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txBox="1">
            <a:spLocks noGrp="1"/>
          </p:cNvSpPr>
          <p:nvPr>
            <p:ph type="title"/>
          </p:nvPr>
        </p:nvSpPr>
        <p:spPr>
          <a:xfrm>
            <a:off x="720000" y="2150850"/>
            <a:ext cx="7704300" cy="8418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10" name="Google Shape;710;p3"/>
          <p:cNvSpPr txBox="1">
            <a:spLocks noGrp="1"/>
          </p:cNvSpPr>
          <p:nvPr>
            <p:ph type="title" idx="2" hasCustomPrompt="1"/>
          </p:nvPr>
        </p:nvSpPr>
        <p:spPr>
          <a:xfrm>
            <a:off x="758400" y="760075"/>
            <a:ext cx="1079400" cy="905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6017"/>
        <p:cNvGrpSpPr/>
        <p:nvPr/>
      </p:nvGrpSpPr>
      <p:grpSpPr>
        <a:xfrm>
          <a:off x="0" y="0"/>
          <a:ext cx="0" cy="0"/>
          <a:chOff x="0" y="0"/>
          <a:chExt cx="0" cy="0"/>
        </a:xfrm>
      </p:grpSpPr>
      <p:grpSp>
        <p:nvGrpSpPr>
          <p:cNvPr id="6018" name="Google Shape;6018;p21"/>
          <p:cNvGrpSpPr/>
          <p:nvPr/>
        </p:nvGrpSpPr>
        <p:grpSpPr>
          <a:xfrm>
            <a:off x="0" y="0"/>
            <a:ext cx="9144050" cy="5143383"/>
            <a:chOff x="0" y="0"/>
            <a:chExt cx="9144050" cy="5143383"/>
          </a:xfrm>
        </p:grpSpPr>
        <p:sp>
          <p:nvSpPr>
            <p:cNvPr id="6019" name="Google Shape;6019;p21"/>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21"/>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21"/>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21"/>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21"/>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21"/>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21"/>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21"/>
            <p:cNvSpPr/>
            <p:nvPr/>
          </p:nvSpPr>
          <p:spPr>
            <a:xfrm>
              <a:off x="1143000"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21"/>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21"/>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21"/>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21"/>
            <p:cNvSpPr/>
            <p:nvPr/>
          </p:nvSpPr>
          <p:spPr>
            <a:xfrm>
              <a:off x="1606838"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21"/>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21"/>
            <p:cNvSpPr/>
            <p:nvPr/>
          </p:nvSpPr>
          <p:spPr>
            <a:xfrm>
              <a:off x="1606838"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21"/>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21"/>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21"/>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21"/>
            <p:cNvSpPr/>
            <p:nvPr/>
          </p:nvSpPr>
          <p:spPr>
            <a:xfrm>
              <a:off x="1374919"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21"/>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21"/>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21"/>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21"/>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21"/>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21"/>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21"/>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21"/>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21"/>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21"/>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21"/>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21"/>
            <p:cNvSpPr/>
            <p:nvPr/>
          </p:nvSpPr>
          <p:spPr>
            <a:xfrm>
              <a:off x="2242350" y="379791"/>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21"/>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21"/>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21"/>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21"/>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21"/>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21"/>
            <p:cNvSpPr/>
            <p:nvPr/>
          </p:nvSpPr>
          <p:spPr>
            <a:xfrm>
              <a:off x="3071190" y="75929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21"/>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21"/>
            <p:cNvSpPr/>
            <p:nvPr/>
          </p:nvSpPr>
          <p:spPr>
            <a:xfrm>
              <a:off x="357146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21"/>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21"/>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21"/>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21"/>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21"/>
            <p:cNvSpPr/>
            <p:nvPr/>
          </p:nvSpPr>
          <p:spPr>
            <a:xfrm>
              <a:off x="4953000" y="37980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21"/>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21"/>
            <p:cNvSpPr/>
            <p:nvPr/>
          </p:nvSpPr>
          <p:spPr>
            <a:xfrm>
              <a:off x="52032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21"/>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21"/>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21"/>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21"/>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21"/>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21"/>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21"/>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21"/>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21"/>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21"/>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21"/>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21"/>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21"/>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21"/>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21"/>
            <p:cNvSpPr/>
            <p:nvPr/>
          </p:nvSpPr>
          <p:spPr>
            <a:xfrm>
              <a:off x="8755250" y="379775"/>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21"/>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21"/>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21"/>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21"/>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21"/>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21"/>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21"/>
            <p:cNvSpPr/>
            <p:nvPr/>
          </p:nvSpPr>
          <p:spPr>
            <a:xfrm>
              <a:off x="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21"/>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21"/>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21"/>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21"/>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21"/>
            <p:cNvSpPr/>
            <p:nvPr/>
          </p:nvSpPr>
          <p:spPr>
            <a:xfrm>
              <a:off x="1143000"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21"/>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21"/>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21"/>
            <p:cNvSpPr/>
            <p:nvPr/>
          </p:nvSpPr>
          <p:spPr>
            <a:xfrm>
              <a:off x="1838756"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21"/>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21"/>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21"/>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21"/>
            <p:cNvSpPr/>
            <p:nvPr/>
          </p:nvSpPr>
          <p:spPr>
            <a:xfrm>
              <a:off x="407173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21"/>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21"/>
            <p:cNvSpPr/>
            <p:nvPr/>
          </p:nvSpPr>
          <p:spPr>
            <a:xfrm>
              <a:off x="49530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21"/>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21"/>
            <p:cNvSpPr/>
            <p:nvPr/>
          </p:nvSpPr>
          <p:spPr>
            <a:xfrm>
              <a:off x="6171650" y="1138835"/>
              <a:ext cx="7185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21"/>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21"/>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21"/>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21"/>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21"/>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21"/>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21"/>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21"/>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21"/>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21"/>
            <p:cNvSpPr/>
            <p:nvPr/>
          </p:nvSpPr>
          <p:spPr>
            <a:xfrm>
              <a:off x="1606838"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21"/>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21"/>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21"/>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21"/>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21"/>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21"/>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21"/>
            <p:cNvSpPr/>
            <p:nvPr/>
          </p:nvSpPr>
          <p:spPr>
            <a:xfrm>
              <a:off x="307119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21"/>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21"/>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21"/>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21"/>
            <p:cNvSpPr/>
            <p:nvPr/>
          </p:nvSpPr>
          <p:spPr>
            <a:xfrm>
              <a:off x="5203200" y="1307143"/>
              <a:ext cx="2502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21"/>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21"/>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21"/>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21"/>
            <p:cNvSpPr/>
            <p:nvPr/>
          </p:nvSpPr>
          <p:spPr>
            <a:xfrm>
              <a:off x="7271150" y="1307151"/>
              <a:ext cx="588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21"/>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21"/>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21"/>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21"/>
            <p:cNvSpPr/>
            <p:nvPr/>
          </p:nvSpPr>
          <p:spPr>
            <a:xfrm>
              <a:off x="381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21"/>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21"/>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21"/>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21"/>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21"/>
            <p:cNvSpPr/>
            <p:nvPr/>
          </p:nvSpPr>
          <p:spPr>
            <a:xfrm>
              <a:off x="357146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21"/>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21"/>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21"/>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21"/>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21"/>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21"/>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21"/>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21"/>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21"/>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21"/>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21"/>
            <p:cNvSpPr/>
            <p:nvPr/>
          </p:nvSpPr>
          <p:spPr>
            <a:xfrm>
              <a:off x="68901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21"/>
            <p:cNvSpPr/>
            <p:nvPr/>
          </p:nvSpPr>
          <p:spPr>
            <a:xfrm>
              <a:off x="83742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21"/>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21"/>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21"/>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21"/>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21"/>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21"/>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21"/>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21"/>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21"/>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21"/>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21"/>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21"/>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21"/>
            <p:cNvSpPr/>
            <p:nvPr/>
          </p:nvSpPr>
          <p:spPr>
            <a:xfrm>
              <a:off x="2242350" y="2625077"/>
              <a:ext cx="32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21"/>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21"/>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21"/>
            <p:cNvSpPr/>
            <p:nvPr/>
          </p:nvSpPr>
          <p:spPr>
            <a:xfrm>
              <a:off x="4071730" y="2625081"/>
              <a:ext cx="5004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21"/>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21"/>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21"/>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21"/>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21"/>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21"/>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21"/>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21"/>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21"/>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21"/>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21"/>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21"/>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21"/>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21"/>
            <p:cNvSpPr/>
            <p:nvPr/>
          </p:nvSpPr>
          <p:spPr>
            <a:xfrm>
              <a:off x="1606838"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21"/>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21"/>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21"/>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21"/>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21"/>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21"/>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21"/>
            <p:cNvSpPr/>
            <p:nvPr/>
          </p:nvSpPr>
          <p:spPr>
            <a:xfrm>
              <a:off x="307119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21"/>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21"/>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21"/>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21"/>
            <p:cNvSpPr/>
            <p:nvPr/>
          </p:nvSpPr>
          <p:spPr>
            <a:xfrm>
              <a:off x="52032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21"/>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21"/>
            <p:cNvSpPr/>
            <p:nvPr/>
          </p:nvSpPr>
          <p:spPr>
            <a:xfrm>
              <a:off x="6890150" y="30898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21"/>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21"/>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21"/>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21"/>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21"/>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21"/>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21"/>
            <p:cNvSpPr/>
            <p:nvPr/>
          </p:nvSpPr>
          <p:spPr>
            <a:xfrm>
              <a:off x="76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21"/>
            <p:cNvSpPr/>
            <p:nvPr/>
          </p:nvSpPr>
          <p:spPr>
            <a:xfrm>
              <a:off x="1374919"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21"/>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21"/>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21"/>
            <p:cNvSpPr/>
            <p:nvPr/>
          </p:nvSpPr>
          <p:spPr>
            <a:xfrm>
              <a:off x="357146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21"/>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21"/>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21"/>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21"/>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21"/>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21"/>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21"/>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21"/>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21"/>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21"/>
            <p:cNvSpPr/>
            <p:nvPr/>
          </p:nvSpPr>
          <p:spPr>
            <a:xfrm>
              <a:off x="6171650" y="32212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21"/>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21"/>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21"/>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21"/>
            <p:cNvSpPr/>
            <p:nvPr/>
          </p:nvSpPr>
          <p:spPr>
            <a:xfrm>
              <a:off x="7858600" y="32212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21"/>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21"/>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21"/>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21"/>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21"/>
            <p:cNvSpPr/>
            <p:nvPr/>
          </p:nvSpPr>
          <p:spPr>
            <a:xfrm>
              <a:off x="1374919"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21"/>
            <p:cNvSpPr/>
            <p:nvPr/>
          </p:nvSpPr>
          <p:spPr>
            <a:xfrm>
              <a:off x="1606838"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21"/>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21"/>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21"/>
            <p:cNvSpPr/>
            <p:nvPr/>
          </p:nvSpPr>
          <p:spPr>
            <a:xfrm>
              <a:off x="5453150" y="33526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21"/>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21"/>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21"/>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21"/>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21"/>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21"/>
            <p:cNvSpPr/>
            <p:nvPr/>
          </p:nvSpPr>
          <p:spPr>
            <a:xfrm>
              <a:off x="4572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21"/>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21"/>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21"/>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21"/>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21"/>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21"/>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21"/>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21"/>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21"/>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21"/>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21"/>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21"/>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21"/>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21"/>
            <p:cNvSpPr/>
            <p:nvPr/>
          </p:nvSpPr>
          <p:spPr>
            <a:xfrm>
              <a:off x="1143000" y="34841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21"/>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21"/>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21"/>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21"/>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21"/>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21"/>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21"/>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21"/>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21"/>
            <p:cNvSpPr/>
            <p:nvPr/>
          </p:nvSpPr>
          <p:spPr>
            <a:xfrm>
              <a:off x="4953000" y="34841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21"/>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21"/>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21"/>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21"/>
            <p:cNvSpPr/>
            <p:nvPr/>
          </p:nvSpPr>
          <p:spPr>
            <a:xfrm>
              <a:off x="8374250" y="34841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21"/>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21"/>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21"/>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21"/>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21"/>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21"/>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21"/>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21"/>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21"/>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21"/>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21"/>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21"/>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21"/>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21"/>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21"/>
            <p:cNvSpPr/>
            <p:nvPr/>
          </p:nvSpPr>
          <p:spPr>
            <a:xfrm>
              <a:off x="307119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21"/>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21"/>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21"/>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21"/>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21"/>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21"/>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21"/>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21"/>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21"/>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21"/>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21"/>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21"/>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21"/>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21"/>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21"/>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21"/>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21"/>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21"/>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21"/>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21"/>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21"/>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21"/>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21"/>
            <p:cNvSpPr/>
            <p:nvPr/>
          </p:nvSpPr>
          <p:spPr>
            <a:xfrm>
              <a:off x="407173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21"/>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21"/>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21"/>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21"/>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21"/>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21"/>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21"/>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21"/>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21"/>
            <p:cNvSpPr/>
            <p:nvPr/>
          </p:nvSpPr>
          <p:spPr>
            <a:xfrm>
              <a:off x="8755200" y="4151770"/>
              <a:ext cx="38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21"/>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21"/>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21"/>
            <p:cNvSpPr/>
            <p:nvPr/>
          </p:nvSpPr>
          <p:spPr>
            <a:xfrm>
              <a:off x="762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21"/>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21"/>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21"/>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21"/>
            <p:cNvSpPr/>
            <p:nvPr/>
          </p:nvSpPr>
          <p:spPr>
            <a:xfrm>
              <a:off x="357146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21"/>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21"/>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21"/>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21"/>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21"/>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21"/>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21"/>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21"/>
            <p:cNvSpPr/>
            <p:nvPr/>
          </p:nvSpPr>
          <p:spPr>
            <a:xfrm>
              <a:off x="4953000" y="4659472"/>
              <a:ext cx="2502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21"/>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21"/>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21"/>
            <p:cNvSpPr/>
            <p:nvPr/>
          </p:nvSpPr>
          <p:spPr>
            <a:xfrm>
              <a:off x="68901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21"/>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21"/>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21"/>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21"/>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21"/>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21"/>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21"/>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21"/>
            <p:cNvSpPr/>
            <p:nvPr/>
          </p:nvSpPr>
          <p:spPr>
            <a:xfrm>
              <a:off x="2071737" y="1138820"/>
              <a:ext cx="170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21"/>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21"/>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21"/>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21"/>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21"/>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21"/>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21"/>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21"/>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21"/>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21"/>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21"/>
            <p:cNvSpPr/>
            <p:nvPr/>
          </p:nvSpPr>
          <p:spPr>
            <a:xfrm>
              <a:off x="2071737" y="3992112"/>
              <a:ext cx="170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21"/>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21"/>
            <p:cNvSpPr/>
            <p:nvPr/>
          </p:nvSpPr>
          <p:spPr>
            <a:xfrm>
              <a:off x="381000" y="399211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21"/>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21"/>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21"/>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21"/>
            <p:cNvSpPr/>
            <p:nvPr/>
          </p:nvSpPr>
          <p:spPr>
            <a:xfrm>
              <a:off x="1143000" y="3992115"/>
              <a:ext cx="231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21"/>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21"/>
            <p:cNvSpPr/>
            <p:nvPr/>
          </p:nvSpPr>
          <p:spPr>
            <a:xfrm>
              <a:off x="5453150" y="3992115"/>
              <a:ext cx="7185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21"/>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21"/>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21"/>
            <p:cNvSpPr/>
            <p:nvPr/>
          </p:nvSpPr>
          <p:spPr>
            <a:xfrm>
              <a:off x="257092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21"/>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21"/>
            <p:cNvSpPr/>
            <p:nvPr/>
          </p:nvSpPr>
          <p:spPr>
            <a:xfrm>
              <a:off x="407173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21"/>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21"/>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21"/>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21"/>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21"/>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21"/>
            <p:cNvSpPr/>
            <p:nvPr/>
          </p:nvSpPr>
          <p:spPr>
            <a:xfrm>
              <a:off x="7271150" y="3992119"/>
              <a:ext cx="588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21"/>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21"/>
            <p:cNvSpPr/>
            <p:nvPr/>
          </p:nvSpPr>
          <p:spPr>
            <a:xfrm>
              <a:off x="8755200" y="3992119"/>
              <a:ext cx="3888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21"/>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4" name="Google Shape;6364;p21"/>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6365" name="Google Shape;6365;p21"/>
          <p:cNvSpPr txBox="1">
            <a:spLocks noGrp="1"/>
          </p:cNvSpPr>
          <p:nvPr>
            <p:ph type="title" idx="2"/>
          </p:nvPr>
        </p:nvSpPr>
        <p:spPr>
          <a:xfrm>
            <a:off x="1904000" y="2113300"/>
            <a:ext cx="2166000" cy="413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366" name="Google Shape;6366;p21"/>
          <p:cNvSpPr txBox="1">
            <a:spLocks noGrp="1"/>
          </p:cNvSpPr>
          <p:nvPr>
            <p:ph type="subTitle" idx="1"/>
          </p:nvPr>
        </p:nvSpPr>
        <p:spPr>
          <a:xfrm>
            <a:off x="1374375" y="2526825"/>
            <a:ext cx="2695500" cy="56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367" name="Google Shape;6367;p21"/>
          <p:cNvSpPr txBox="1">
            <a:spLocks noGrp="1"/>
          </p:cNvSpPr>
          <p:nvPr>
            <p:ph type="title" idx="3"/>
          </p:nvPr>
        </p:nvSpPr>
        <p:spPr>
          <a:xfrm>
            <a:off x="5735077" y="2113320"/>
            <a:ext cx="2167200" cy="413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368" name="Google Shape;6368;p21"/>
          <p:cNvSpPr txBox="1">
            <a:spLocks noGrp="1"/>
          </p:cNvSpPr>
          <p:nvPr>
            <p:ph type="subTitle" idx="4"/>
          </p:nvPr>
        </p:nvSpPr>
        <p:spPr>
          <a:xfrm>
            <a:off x="5204677" y="2526825"/>
            <a:ext cx="2697600" cy="56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369" name="Google Shape;6369;p21"/>
          <p:cNvSpPr txBox="1">
            <a:spLocks noGrp="1"/>
          </p:cNvSpPr>
          <p:nvPr>
            <p:ph type="title" idx="5"/>
          </p:nvPr>
        </p:nvSpPr>
        <p:spPr>
          <a:xfrm>
            <a:off x="1903775" y="3469546"/>
            <a:ext cx="2167200" cy="4134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370" name="Google Shape;6370;p21"/>
          <p:cNvSpPr txBox="1">
            <a:spLocks noGrp="1"/>
          </p:cNvSpPr>
          <p:nvPr>
            <p:ph type="subTitle" idx="6"/>
          </p:nvPr>
        </p:nvSpPr>
        <p:spPr>
          <a:xfrm>
            <a:off x="1374374" y="3883025"/>
            <a:ext cx="2697600" cy="56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371" name="Google Shape;6371;p21"/>
          <p:cNvSpPr txBox="1">
            <a:spLocks noGrp="1"/>
          </p:cNvSpPr>
          <p:nvPr>
            <p:ph type="title" idx="7"/>
          </p:nvPr>
        </p:nvSpPr>
        <p:spPr>
          <a:xfrm>
            <a:off x="5735071" y="3469526"/>
            <a:ext cx="2167200" cy="4134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372" name="Google Shape;6372;p21"/>
          <p:cNvSpPr txBox="1">
            <a:spLocks noGrp="1"/>
          </p:cNvSpPr>
          <p:nvPr>
            <p:ph type="subTitle" idx="8"/>
          </p:nvPr>
        </p:nvSpPr>
        <p:spPr>
          <a:xfrm>
            <a:off x="5204674" y="3883025"/>
            <a:ext cx="2697600" cy="56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6373"/>
        <p:cNvGrpSpPr/>
        <p:nvPr/>
      </p:nvGrpSpPr>
      <p:grpSpPr>
        <a:xfrm>
          <a:off x="0" y="0"/>
          <a:ext cx="0" cy="0"/>
          <a:chOff x="0" y="0"/>
          <a:chExt cx="0" cy="0"/>
        </a:xfrm>
      </p:grpSpPr>
      <p:grpSp>
        <p:nvGrpSpPr>
          <p:cNvPr id="6374" name="Google Shape;6374;p22"/>
          <p:cNvGrpSpPr/>
          <p:nvPr/>
        </p:nvGrpSpPr>
        <p:grpSpPr>
          <a:xfrm>
            <a:off x="0" y="0"/>
            <a:ext cx="9144050" cy="5143383"/>
            <a:chOff x="0" y="0"/>
            <a:chExt cx="9144050" cy="5143383"/>
          </a:xfrm>
        </p:grpSpPr>
        <p:sp>
          <p:nvSpPr>
            <p:cNvPr id="6375" name="Google Shape;6375;p22"/>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22"/>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22"/>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22"/>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22"/>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22"/>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22"/>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22"/>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22"/>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22"/>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22"/>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22"/>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22"/>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22"/>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22"/>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22"/>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22"/>
            <p:cNvSpPr/>
            <p:nvPr/>
          </p:nvSpPr>
          <p:spPr>
            <a:xfrm>
              <a:off x="1143000"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22"/>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22"/>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22"/>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22"/>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22"/>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22"/>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22"/>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22"/>
            <p:cNvSpPr/>
            <p:nvPr/>
          </p:nvSpPr>
          <p:spPr>
            <a:xfrm>
              <a:off x="49530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22"/>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22"/>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22"/>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22"/>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22"/>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22"/>
            <p:cNvSpPr/>
            <p:nvPr/>
          </p:nvSpPr>
          <p:spPr>
            <a:xfrm>
              <a:off x="2242350" y="759282"/>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22"/>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22"/>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22"/>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22"/>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22"/>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22"/>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22"/>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22"/>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22"/>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22"/>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22"/>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22"/>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22"/>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22"/>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22"/>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22"/>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22"/>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22"/>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22"/>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22"/>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22"/>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22"/>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22"/>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22"/>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22"/>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22"/>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22"/>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22"/>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22"/>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22"/>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22"/>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22"/>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22"/>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22"/>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22"/>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22"/>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22"/>
            <p:cNvSpPr/>
            <p:nvPr/>
          </p:nvSpPr>
          <p:spPr>
            <a:xfrm>
              <a:off x="381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22"/>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22"/>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22"/>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22"/>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22"/>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22"/>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22"/>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22"/>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22"/>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22"/>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22"/>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22"/>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22"/>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22"/>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22"/>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22"/>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22"/>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22"/>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22"/>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22"/>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22"/>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22"/>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22"/>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22"/>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22"/>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22"/>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22"/>
            <p:cNvSpPr/>
            <p:nvPr/>
          </p:nvSpPr>
          <p:spPr>
            <a:xfrm>
              <a:off x="357146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22"/>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22"/>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22"/>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22"/>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22"/>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22"/>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22"/>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22"/>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22"/>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22"/>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22"/>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22"/>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22"/>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22"/>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22"/>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22"/>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22"/>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22"/>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22"/>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22"/>
            <p:cNvSpPr/>
            <p:nvPr/>
          </p:nvSpPr>
          <p:spPr>
            <a:xfrm>
              <a:off x="1606838"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22"/>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22"/>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22"/>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22"/>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22"/>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22"/>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22"/>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22"/>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22"/>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22"/>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22"/>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22"/>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22"/>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22"/>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22"/>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22"/>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22"/>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22"/>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22"/>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22"/>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22"/>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22"/>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22"/>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22"/>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22"/>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22"/>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22"/>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22"/>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22"/>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22"/>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22"/>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22"/>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22"/>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22"/>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22"/>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22"/>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22"/>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22"/>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22"/>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22"/>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22"/>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22"/>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22"/>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22"/>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22"/>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22"/>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22"/>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22"/>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22"/>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22"/>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22"/>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22"/>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22"/>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22"/>
            <p:cNvSpPr/>
            <p:nvPr/>
          </p:nvSpPr>
          <p:spPr>
            <a:xfrm>
              <a:off x="49530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22"/>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22"/>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22"/>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22"/>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22"/>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22"/>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22"/>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22"/>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22"/>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22"/>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22"/>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22"/>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22"/>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22"/>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22"/>
            <p:cNvSpPr/>
            <p:nvPr/>
          </p:nvSpPr>
          <p:spPr>
            <a:xfrm>
              <a:off x="5453150" y="32212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22"/>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22"/>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22"/>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22"/>
            <p:cNvSpPr/>
            <p:nvPr/>
          </p:nvSpPr>
          <p:spPr>
            <a:xfrm>
              <a:off x="307119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22"/>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22"/>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22"/>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22"/>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22"/>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22"/>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22"/>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22"/>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22"/>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22"/>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22"/>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22"/>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22"/>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22"/>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22"/>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22"/>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22"/>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22"/>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22"/>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22"/>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22"/>
            <p:cNvSpPr/>
            <p:nvPr/>
          </p:nvSpPr>
          <p:spPr>
            <a:xfrm>
              <a:off x="257092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22"/>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22"/>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22"/>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22"/>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22"/>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22"/>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22"/>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22"/>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22"/>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22"/>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22"/>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22"/>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22"/>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22"/>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22"/>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22"/>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22"/>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22"/>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22"/>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22"/>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22"/>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22"/>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22"/>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22"/>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22"/>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22"/>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22"/>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22"/>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22"/>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22"/>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22"/>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22"/>
            <p:cNvSpPr/>
            <p:nvPr/>
          </p:nvSpPr>
          <p:spPr>
            <a:xfrm>
              <a:off x="7858600" y="34841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22"/>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22"/>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22"/>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22"/>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22"/>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22"/>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22"/>
            <p:cNvSpPr/>
            <p:nvPr/>
          </p:nvSpPr>
          <p:spPr>
            <a:xfrm>
              <a:off x="1143000"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22"/>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22"/>
            <p:cNvSpPr/>
            <p:nvPr/>
          </p:nvSpPr>
          <p:spPr>
            <a:xfrm>
              <a:off x="5453150" y="3615466"/>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22"/>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22"/>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22"/>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22"/>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22"/>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22"/>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22"/>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22"/>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22"/>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22"/>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22"/>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22"/>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22"/>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22"/>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22"/>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22"/>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22"/>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22"/>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22"/>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22"/>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22"/>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22"/>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22"/>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22"/>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22"/>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22"/>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22"/>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22"/>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22"/>
            <p:cNvSpPr/>
            <p:nvPr/>
          </p:nvSpPr>
          <p:spPr>
            <a:xfrm>
              <a:off x="4953000" y="4151758"/>
              <a:ext cx="2502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22"/>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22"/>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22"/>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22"/>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22"/>
            <p:cNvSpPr/>
            <p:nvPr/>
          </p:nvSpPr>
          <p:spPr>
            <a:xfrm>
              <a:off x="7271150" y="4151770"/>
              <a:ext cx="588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22"/>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22"/>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22"/>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22"/>
            <p:cNvSpPr/>
            <p:nvPr/>
          </p:nvSpPr>
          <p:spPr>
            <a:xfrm>
              <a:off x="381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22"/>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22"/>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22"/>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22"/>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22"/>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22"/>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22"/>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22"/>
            <p:cNvSpPr/>
            <p:nvPr/>
          </p:nvSpPr>
          <p:spPr>
            <a:xfrm>
              <a:off x="2242350" y="4659474"/>
              <a:ext cx="32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22"/>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22"/>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22"/>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22"/>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22"/>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22"/>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22"/>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22"/>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22"/>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22"/>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22"/>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22"/>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22"/>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22"/>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22"/>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22"/>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22"/>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22"/>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22"/>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22"/>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22"/>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22"/>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22"/>
            <p:cNvSpPr/>
            <p:nvPr/>
          </p:nvSpPr>
          <p:spPr>
            <a:xfrm>
              <a:off x="2071737" y="3484118"/>
              <a:ext cx="170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22"/>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22"/>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22"/>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22"/>
            <p:cNvSpPr/>
            <p:nvPr/>
          </p:nvSpPr>
          <p:spPr>
            <a:xfrm>
              <a:off x="2071737" y="3992112"/>
              <a:ext cx="170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22"/>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22"/>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22"/>
            <p:cNvSpPr/>
            <p:nvPr/>
          </p:nvSpPr>
          <p:spPr>
            <a:xfrm>
              <a:off x="762000" y="399211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22"/>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22"/>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22"/>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22"/>
            <p:cNvSpPr/>
            <p:nvPr/>
          </p:nvSpPr>
          <p:spPr>
            <a:xfrm>
              <a:off x="357146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22"/>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22"/>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22"/>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22"/>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22"/>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22"/>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22"/>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22"/>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22"/>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22"/>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22"/>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22"/>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22"/>
            <p:cNvSpPr/>
            <p:nvPr/>
          </p:nvSpPr>
          <p:spPr>
            <a:xfrm>
              <a:off x="7858600" y="3992119"/>
              <a:ext cx="5157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22"/>
            <p:cNvSpPr/>
            <p:nvPr/>
          </p:nvSpPr>
          <p:spPr>
            <a:xfrm>
              <a:off x="8755200" y="3992119"/>
              <a:ext cx="38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22"/>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0" name="Google Shape;6720;p22"/>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6721" name="Google Shape;6721;p22"/>
          <p:cNvSpPr txBox="1">
            <a:spLocks noGrp="1"/>
          </p:cNvSpPr>
          <p:nvPr>
            <p:ph type="title" idx="2"/>
          </p:nvPr>
        </p:nvSpPr>
        <p:spPr>
          <a:xfrm>
            <a:off x="754875" y="1779100"/>
            <a:ext cx="2441400" cy="318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6722" name="Google Shape;6722;p22"/>
          <p:cNvSpPr txBox="1">
            <a:spLocks noGrp="1"/>
          </p:cNvSpPr>
          <p:nvPr>
            <p:ph type="title" idx="3"/>
          </p:nvPr>
        </p:nvSpPr>
        <p:spPr>
          <a:xfrm>
            <a:off x="753824" y="3300850"/>
            <a:ext cx="2443500" cy="322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6723" name="Google Shape;6723;p22"/>
          <p:cNvSpPr txBox="1">
            <a:spLocks noGrp="1"/>
          </p:cNvSpPr>
          <p:nvPr>
            <p:ph type="subTitle" idx="1"/>
          </p:nvPr>
        </p:nvSpPr>
        <p:spPr>
          <a:xfrm>
            <a:off x="755275" y="3620550"/>
            <a:ext cx="2441400" cy="530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6724" name="Google Shape;6724;p22"/>
          <p:cNvSpPr txBox="1">
            <a:spLocks noGrp="1"/>
          </p:cNvSpPr>
          <p:nvPr>
            <p:ph type="title" idx="4"/>
          </p:nvPr>
        </p:nvSpPr>
        <p:spPr>
          <a:xfrm>
            <a:off x="3352700" y="1778975"/>
            <a:ext cx="2441400" cy="3189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6725" name="Google Shape;6725;p22"/>
          <p:cNvSpPr txBox="1">
            <a:spLocks noGrp="1"/>
          </p:cNvSpPr>
          <p:nvPr>
            <p:ph type="title" idx="5"/>
          </p:nvPr>
        </p:nvSpPr>
        <p:spPr>
          <a:xfrm>
            <a:off x="5934824" y="3306050"/>
            <a:ext cx="2441700" cy="318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26" name="Google Shape;6726;p22"/>
          <p:cNvSpPr txBox="1">
            <a:spLocks noGrp="1"/>
          </p:cNvSpPr>
          <p:nvPr>
            <p:ph type="subTitle" idx="6"/>
          </p:nvPr>
        </p:nvSpPr>
        <p:spPr>
          <a:xfrm>
            <a:off x="5932175" y="3620550"/>
            <a:ext cx="2441400" cy="530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727" name="Google Shape;6727;p22"/>
          <p:cNvSpPr txBox="1">
            <a:spLocks noGrp="1"/>
          </p:cNvSpPr>
          <p:nvPr>
            <p:ph type="title" idx="7"/>
          </p:nvPr>
        </p:nvSpPr>
        <p:spPr>
          <a:xfrm>
            <a:off x="5934850" y="1779100"/>
            <a:ext cx="2439900" cy="3189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28" name="Google Shape;6728;p22"/>
          <p:cNvSpPr txBox="1">
            <a:spLocks noGrp="1"/>
          </p:cNvSpPr>
          <p:nvPr>
            <p:ph type="subTitle" idx="8"/>
          </p:nvPr>
        </p:nvSpPr>
        <p:spPr>
          <a:xfrm>
            <a:off x="5932175" y="2094200"/>
            <a:ext cx="2444400" cy="5295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729" name="Google Shape;6729;p22"/>
          <p:cNvSpPr txBox="1">
            <a:spLocks noGrp="1"/>
          </p:cNvSpPr>
          <p:nvPr>
            <p:ph type="title" idx="9"/>
          </p:nvPr>
        </p:nvSpPr>
        <p:spPr>
          <a:xfrm>
            <a:off x="3351150" y="3306800"/>
            <a:ext cx="2441700" cy="3174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30" name="Google Shape;6730;p22"/>
          <p:cNvSpPr txBox="1">
            <a:spLocks noGrp="1"/>
          </p:cNvSpPr>
          <p:nvPr>
            <p:ph type="subTitle" idx="13"/>
          </p:nvPr>
        </p:nvSpPr>
        <p:spPr>
          <a:xfrm>
            <a:off x="3352125" y="2094175"/>
            <a:ext cx="2441400" cy="5295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731" name="Google Shape;6731;p22"/>
          <p:cNvSpPr txBox="1">
            <a:spLocks noGrp="1"/>
          </p:cNvSpPr>
          <p:nvPr>
            <p:ph type="subTitle" idx="14"/>
          </p:nvPr>
        </p:nvSpPr>
        <p:spPr>
          <a:xfrm>
            <a:off x="3352225" y="3620550"/>
            <a:ext cx="2441400" cy="5304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732" name="Google Shape;6732;p22"/>
          <p:cNvSpPr txBox="1">
            <a:spLocks noGrp="1"/>
          </p:cNvSpPr>
          <p:nvPr>
            <p:ph type="subTitle" idx="15"/>
          </p:nvPr>
        </p:nvSpPr>
        <p:spPr>
          <a:xfrm>
            <a:off x="755275" y="2094175"/>
            <a:ext cx="2441400" cy="5295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6733"/>
        <p:cNvGrpSpPr/>
        <p:nvPr/>
      </p:nvGrpSpPr>
      <p:grpSpPr>
        <a:xfrm>
          <a:off x="0" y="0"/>
          <a:ext cx="0" cy="0"/>
          <a:chOff x="0" y="0"/>
          <a:chExt cx="0" cy="0"/>
        </a:xfrm>
      </p:grpSpPr>
      <p:grpSp>
        <p:nvGrpSpPr>
          <p:cNvPr id="6734" name="Google Shape;6734;p23"/>
          <p:cNvGrpSpPr/>
          <p:nvPr/>
        </p:nvGrpSpPr>
        <p:grpSpPr>
          <a:xfrm>
            <a:off x="0" y="0"/>
            <a:ext cx="9144050" cy="5143383"/>
            <a:chOff x="0" y="0"/>
            <a:chExt cx="9144050" cy="5143383"/>
          </a:xfrm>
        </p:grpSpPr>
        <p:sp>
          <p:nvSpPr>
            <p:cNvPr id="6735" name="Google Shape;6735;p23"/>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23"/>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23"/>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23"/>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23"/>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23"/>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23"/>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23"/>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23"/>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23"/>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23"/>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23"/>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23"/>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23"/>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23"/>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23"/>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23"/>
            <p:cNvSpPr/>
            <p:nvPr/>
          </p:nvSpPr>
          <p:spPr>
            <a:xfrm>
              <a:off x="1143000"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23"/>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23"/>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23"/>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23"/>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23"/>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23"/>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23"/>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23"/>
            <p:cNvSpPr/>
            <p:nvPr/>
          </p:nvSpPr>
          <p:spPr>
            <a:xfrm>
              <a:off x="49530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23"/>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23"/>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23"/>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23"/>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23"/>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23"/>
            <p:cNvSpPr/>
            <p:nvPr/>
          </p:nvSpPr>
          <p:spPr>
            <a:xfrm>
              <a:off x="2242350" y="759282"/>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23"/>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23"/>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23"/>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23"/>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23"/>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23"/>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23"/>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23"/>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23"/>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23"/>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23"/>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23"/>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23"/>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23"/>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23"/>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23"/>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23"/>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23"/>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23"/>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23"/>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23"/>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23"/>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23"/>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23"/>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23"/>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23"/>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23"/>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23"/>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23"/>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23"/>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23"/>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23"/>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23"/>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23"/>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23"/>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23"/>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23"/>
            <p:cNvSpPr/>
            <p:nvPr/>
          </p:nvSpPr>
          <p:spPr>
            <a:xfrm>
              <a:off x="381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23"/>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23"/>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23"/>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23"/>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23"/>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23"/>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23"/>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23"/>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23"/>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23"/>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23"/>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23"/>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23"/>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23"/>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23"/>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23"/>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23"/>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23"/>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23"/>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23"/>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23"/>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23"/>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23"/>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23"/>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23"/>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23"/>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23"/>
            <p:cNvSpPr/>
            <p:nvPr/>
          </p:nvSpPr>
          <p:spPr>
            <a:xfrm>
              <a:off x="357146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23"/>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23"/>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23"/>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23"/>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23"/>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23"/>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23"/>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23"/>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23"/>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23"/>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23"/>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23"/>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23"/>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23"/>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23"/>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23"/>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23"/>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23"/>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23"/>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23"/>
            <p:cNvSpPr/>
            <p:nvPr/>
          </p:nvSpPr>
          <p:spPr>
            <a:xfrm>
              <a:off x="1606838"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23"/>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23"/>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23"/>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23"/>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23"/>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23"/>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23"/>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23"/>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23"/>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23"/>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23"/>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23"/>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23"/>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23"/>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23"/>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23"/>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23"/>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23"/>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23"/>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23"/>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23"/>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23"/>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23"/>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23"/>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23"/>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23"/>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23"/>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23"/>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23"/>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23"/>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23"/>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23"/>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23"/>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23"/>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23"/>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23"/>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23"/>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23"/>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23"/>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23"/>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23"/>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23"/>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23"/>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23"/>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23"/>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23"/>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23"/>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23"/>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23"/>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23"/>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23"/>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23"/>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23"/>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23"/>
            <p:cNvSpPr/>
            <p:nvPr/>
          </p:nvSpPr>
          <p:spPr>
            <a:xfrm>
              <a:off x="49530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23"/>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23"/>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23"/>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23"/>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23"/>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23"/>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23"/>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23"/>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23"/>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23"/>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23"/>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23"/>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23"/>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23"/>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23"/>
            <p:cNvSpPr/>
            <p:nvPr/>
          </p:nvSpPr>
          <p:spPr>
            <a:xfrm>
              <a:off x="5453150" y="32212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23"/>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23"/>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23"/>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23"/>
            <p:cNvSpPr/>
            <p:nvPr/>
          </p:nvSpPr>
          <p:spPr>
            <a:xfrm>
              <a:off x="307119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23"/>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23"/>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23"/>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23"/>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23"/>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23"/>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23"/>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23"/>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23"/>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23"/>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23"/>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23"/>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23"/>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23"/>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23"/>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23"/>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23"/>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23"/>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23"/>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23"/>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23"/>
            <p:cNvSpPr/>
            <p:nvPr/>
          </p:nvSpPr>
          <p:spPr>
            <a:xfrm>
              <a:off x="257092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23"/>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23"/>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23"/>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23"/>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23"/>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23"/>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23"/>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23"/>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23"/>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23"/>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23"/>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23"/>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23"/>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23"/>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23"/>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23"/>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23"/>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23"/>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23"/>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23"/>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23"/>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23"/>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23"/>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23"/>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23"/>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23"/>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23"/>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23"/>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23"/>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23"/>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23"/>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23"/>
            <p:cNvSpPr/>
            <p:nvPr/>
          </p:nvSpPr>
          <p:spPr>
            <a:xfrm>
              <a:off x="7858600" y="34841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23"/>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23"/>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23"/>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23"/>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23"/>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23"/>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23"/>
            <p:cNvSpPr/>
            <p:nvPr/>
          </p:nvSpPr>
          <p:spPr>
            <a:xfrm>
              <a:off x="1143000"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23"/>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23"/>
            <p:cNvSpPr/>
            <p:nvPr/>
          </p:nvSpPr>
          <p:spPr>
            <a:xfrm>
              <a:off x="5453150" y="3615466"/>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23"/>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23"/>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23"/>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23"/>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23"/>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23"/>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23"/>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23"/>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23"/>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23"/>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23"/>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23"/>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23"/>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23"/>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23"/>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23"/>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23"/>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23"/>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23"/>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23"/>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23"/>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23"/>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23"/>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23"/>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23"/>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23"/>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23"/>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23"/>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23"/>
            <p:cNvSpPr/>
            <p:nvPr/>
          </p:nvSpPr>
          <p:spPr>
            <a:xfrm>
              <a:off x="4953000" y="4151758"/>
              <a:ext cx="2502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23"/>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23"/>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23"/>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23"/>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23"/>
            <p:cNvSpPr/>
            <p:nvPr/>
          </p:nvSpPr>
          <p:spPr>
            <a:xfrm>
              <a:off x="7271150" y="4151770"/>
              <a:ext cx="588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23"/>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23"/>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23"/>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23"/>
            <p:cNvSpPr/>
            <p:nvPr/>
          </p:nvSpPr>
          <p:spPr>
            <a:xfrm>
              <a:off x="381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23"/>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23"/>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23"/>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23"/>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23"/>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23"/>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23"/>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23"/>
            <p:cNvSpPr/>
            <p:nvPr/>
          </p:nvSpPr>
          <p:spPr>
            <a:xfrm>
              <a:off x="2242350" y="4659474"/>
              <a:ext cx="32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23"/>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23"/>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23"/>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23"/>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23"/>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23"/>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23"/>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23"/>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23"/>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23"/>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23"/>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23"/>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23"/>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23"/>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23"/>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23"/>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23"/>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23"/>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23"/>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23"/>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23"/>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23"/>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23"/>
            <p:cNvSpPr/>
            <p:nvPr/>
          </p:nvSpPr>
          <p:spPr>
            <a:xfrm>
              <a:off x="2071737" y="3484118"/>
              <a:ext cx="170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23"/>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23"/>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23"/>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23"/>
            <p:cNvSpPr/>
            <p:nvPr/>
          </p:nvSpPr>
          <p:spPr>
            <a:xfrm>
              <a:off x="2071737" y="3992112"/>
              <a:ext cx="170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23"/>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23"/>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23"/>
            <p:cNvSpPr/>
            <p:nvPr/>
          </p:nvSpPr>
          <p:spPr>
            <a:xfrm>
              <a:off x="762000" y="399211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23"/>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23"/>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23"/>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23"/>
            <p:cNvSpPr/>
            <p:nvPr/>
          </p:nvSpPr>
          <p:spPr>
            <a:xfrm>
              <a:off x="357146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23"/>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23"/>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23"/>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23"/>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23"/>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23"/>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23"/>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23"/>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23"/>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23"/>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23"/>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23"/>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23"/>
            <p:cNvSpPr/>
            <p:nvPr/>
          </p:nvSpPr>
          <p:spPr>
            <a:xfrm>
              <a:off x="7858600" y="3992119"/>
              <a:ext cx="5157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23"/>
            <p:cNvSpPr/>
            <p:nvPr/>
          </p:nvSpPr>
          <p:spPr>
            <a:xfrm>
              <a:off x="8755200" y="3992119"/>
              <a:ext cx="38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23"/>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0" name="Google Shape;7080;p23"/>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7081" name="Google Shape;7081;p23"/>
          <p:cNvSpPr txBox="1">
            <a:spLocks noGrp="1"/>
          </p:cNvSpPr>
          <p:nvPr>
            <p:ph type="title" idx="2" hasCustomPrompt="1"/>
          </p:nvPr>
        </p:nvSpPr>
        <p:spPr>
          <a:xfrm rot="-222">
            <a:off x="2240000" y="1657397"/>
            <a:ext cx="4649100" cy="966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200"/>
              <a:buNone/>
              <a:defRPr sz="4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7082" name="Google Shape;7082;p23"/>
          <p:cNvSpPr txBox="1">
            <a:spLocks noGrp="1"/>
          </p:cNvSpPr>
          <p:nvPr>
            <p:ph type="subTitle" idx="1"/>
          </p:nvPr>
        </p:nvSpPr>
        <p:spPr>
          <a:xfrm>
            <a:off x="3071725" y="2624450"/>
            <a:ext cx="3099300" cy="285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083" name="Google Shape;7083;p23"/>
          <p:cNvSpPr txBox="1">
            <a:spLocks noGrp="1"/>
          </p:cNvSpPr>
          <p:nvPr>
            <p:ph type="title" idx="3" hasCustomPrompt="1"/>
          </p:nvPr>
        </p:nvSpPr>
        <p:spPr>
          <a:xfrm>
            <a:off x="2243025" y="3089825"/>
            <a:ext cx="4649100" cy="9672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200"/>
              <a:buNone/>
              <a:defRPr sz="4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7084" name="Google Shape;7084;p23"/>
          <p:cNvSpPr txBox="1">
            <a:spLocks noGrp="1"/>
          </p:cNvSpPr>
          <p:nvPr>
            <p:ph type="subTitle" idx="4"/>
          </p:nvPr>
        </p:nvSpPr>
        <p:spPr>
          <a:xfrm>
            <a:off x="3071700" y="4057025"/>
            <a:ext cx="3099300" cy="285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1">
  <p:cSld name="TITLE_AND_TWO_COLUMNS_1">
    <p:spTree>
      <p:nvGrpSpPr>
        <p:cNvPr id="1" name="Shape 7085"/>
        <p:cNvGrpSpPr/>
        <p:nvPr/>
      </p:nvGrpSpPr>
      <p:grpSpPr>
        <a:xfrm>
          <a:off x="0" y="0"/>
          <a:ext cx="0" cy="0"/>
          <a:chOff x="0" y="0"/>
          <a:chExt cx="0" cy="0"/>
        </a:xfrm>
      </p:grpSpPr>
      <p:grpSp>
        <p:nvGrpSpPr>
          <p:cNvPr id="7086" name="Google Shape;7086;p24"/>
          <p:cNvGrpSpPr/>
          <p:nvPr/>
        </p:nvGrpSpPr>
        <p:grpSpPr>
          <a:xfrm>
            <a:off x="0" y="0"/>
            <a:ext cx="9144050" cy="5143383"/>
            <a:chOff x="0" y="0"/>
            <a:chExt cx="9144050" cy="5143383"/>
          </a:xfrm>
        </p:grpSpPr>
        <p:sp>
          <p:nvSpPr>
            <p:cNvPr id="7087" name="Google Shape;7087;p24"/>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24"/>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24"/>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24"/>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24"/>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24"/>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24"/>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24"/>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24"/>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24"/>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24"/>
            <p:cNvSpPr/>
            <p:nvPr/>
          </p:nvSpPr>
          <p:spPr>
            <a:xfrm>
              <a:off x="1374919"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24"/>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24"/>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24"/>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24"/>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24"/>
            <p:cNvSpPr/>
            <p:nvPr/>
          </p:nvSpPr>
          <p:spPr>
            <a:xfrm>
              <a:off x="76200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24"/>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24"/>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24"/>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24"/>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24"/>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24"/>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24"/>
            <p:cNvSpPr/>
            <p:nvPr/>
          </p:nvSpPr>
          <p:spPr>
            <a:xfrm>
              <a:off x="407173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24"/>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24"/>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24"/>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24"/>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24"/>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24"/>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24"/>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24"/>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24"/>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24"/>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24"/>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24"/>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24"/>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24"/>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24"/>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24"/>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24"/>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24"/>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24"/>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24"/>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24"/>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24"/>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24"/>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24"/>
            <p:cNvSpPr/>
            <p:nvPr/>
          </p:nvSpPr>
          <p:spPr>
            <a:xfrm>
              <a:off x="54531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24"/>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24"/>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24"/>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24"/>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24"/>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24"/>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24"/>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24"/>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24"/>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24"/>
            <p:cNvSpPr/>
            <p:nvPr/>
          </p:nvSpPr>
          <p:spPr>
            <a:xfrm>
              <a:off x="7271150" y="759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24"/>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24"/>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24"/>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24"/>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24"/>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24"/>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24"/>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24"/>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24"/>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24"/>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24"/>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24"/>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24"/>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24"/>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24"/>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24"/>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24"/>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24"/>
            <p:cNvSpPr/>
            <p:nvPr/>
          </p:nvSpPr>
          <p:spPr>
            <a:xfrm>
              <a:off x="1838756"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24"/>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24"/>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24"/>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24"/>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24"/>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24"/>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24"/>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24"/>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24"/>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24"/>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24"/>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24"/>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24"/>
            <p:cNvSpPr/>
            <p:nvPr/>
          </p:nvSpPr>
          <p:spPr>
            <a:xfrm>
              <a:off x="8755200" y="1138835"/>
              <a:ext cx="3888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24"/>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24"/>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24"/>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24"/>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24"/>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24"/>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24"/>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24"/>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24"/>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24"/>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24"/>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24"/>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24"/>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24"/>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24"/>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24"/>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24"/>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24"/>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24"/>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24"/>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24"/>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24"/>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24"/>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24"/>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24"/>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24"/>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24"/>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24"/>
            <p:cNvSpPr/>
            <p:nvPr/>
          </p:nvSpPr>
          <p:spPr>
            <a:xfrm>
              <a:off x="5453150" y="1662662"/>
              <a:ext cx="7185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24"/>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24"/>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24"/>
            <p:cNvSpPr/>
            <p:nvPr/>
          </p:nvSpPr>
          <p:spPr>
            <a:xfrm>
              <a:off x="307119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24"/>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24"/>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24"/>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24"/>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24"/>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24"/>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24"/>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24"/>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24"/>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24"/>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24"/>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24"/>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24"/>
            <p:cNvSpPr/>
            <p:nvPr/>
          </p:nvSpPr>
          <p:spPr>
            <a:xfrm>
              <a:off x="762000" y="2625075"/>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24"/>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24"/>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24"/>
            <p:cNvSpPr/>
            <p:nvPr/>
          </p:nvSpPr>
          <p:spPr>
            <a:xfrm>
              <a:off x="1195725" y="2625081"/>
              <a:ext cx="231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24"/>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24"/>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24"/>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24"/>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24"/>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24"/>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24"/>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24"/>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24"/>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24"/>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24"/>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24"/>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24"/>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24"/>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24"/>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24"/>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24"/>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24"/>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24"/>
            <p:cNvSpPr/>
            <p:nvPr/>
          </p:nvSpPr>
          <p:spPr>
            <a:xfrm>
              <a:off x="762000" y="3089825"/>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24"/>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24"/>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24"/>
            <p:cNvSpPr/>
            <p:nvPr/>
          </p:nvSpPr>
          <p:spPr>
            <a:xfrm>
              <a:off x="357146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24"/>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24"/>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24"/>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24"/>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24"/>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24"/>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24"/>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24"/>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24"/>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24"/>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24"/>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24"/>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24"/>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24"/>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24"/>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24"/>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24"/>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24"/>
            <p:cNvSpPr/>
            <p:nvPr/>
          </p:nvSpPr>
          <p:spPr>
            <a:xfrm>
              <a:off x="762000" y="3221250"/>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24"/>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24"/>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24"/>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24"/>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24"/>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24"/>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24"/>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24"/>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24"/>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24"/>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24"/>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24"/>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24"/>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24"/>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24"/>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24"/>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24"/>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24"/>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24"/>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24"/>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24"/>
            <p:cNvSpPr/>
            <p:nvPr/>
          </p:nvSpPr>
          <p:spPr>
            <a:xfrm>
              <a:off x="762000" y="3352650"/>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24"/>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24"/>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24"/>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24"/>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24"/>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24"/>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24"/>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24"/>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24"/>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24"/>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24"/>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24"/>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24"/>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24"/>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24"/>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24"/>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24"/>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24"/>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24"/>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24"/>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24"/>
            <p:cNvSpPr/>
            <p:nvPr/>
          </p:nvSpPr>
          <p:spPr>
            <a:xfrm>
              <a:off x="762000" y="3484125"/>
              <a:ext cx="422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24"/>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24"/>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24"/>
            <p:cNvSpPr/>
            <p:nvPr/>
          </p:nvSpPr>
          <p:spPr>
            <a:xfrm>
              <a:off x="1184400" y="3484125"/>
              <a:ext cx="190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24"/>
            <p:cNvSpPr/>
            <p:nvPr/>
          </p:nvSpPr>
          <p:spPr>
            <a:xfrm>
              <a:off x="3571460" y="34841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24"/>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24"/>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24"/>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24"/>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24"/>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24"/>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24"/>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24"/>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24"/>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24"/>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24"/>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24"/>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24"/>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24"/>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24"/>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24"/>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24"/>
            <p:cNvSpPr/>
            <p:nvPr/>
          </p:nvSpPr>
          <p:spPr>
            <a:xfrm>
              <a:off x="381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24"/>
            <p:cNvSpPr/>
            <p:nvPr/>
          </p:nvSpPr>
          <p:spPr>
            <a:xfrm>
              <a:off x="762000" y="3615475"/>
              <a:ext cx="422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24"/>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24"/>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24"/>
            <p:cNvSpPr/>
            <p:nvPr/>
          </p:nvSpPr>
          <p:spPr>
            <a:xfrm>
              <a:off x="1184425" y="3615475"/>
              <a:ext cx="190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24"/>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24"/>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24"/>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24"/>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24"/>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24"/>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24"/>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24"/>
            <p:cNvSpPr/>
            <p:nvPr/>
          </p:nvSpPr>
          <p:spPr>
            <a:xfrm>
              <a:off x="4572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24"/>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24"/>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24"/>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24"/>
            <p:cNvSpPr/>
            <p:nvPr/>
          </p:nvSpPr>
          <p:spPr>
            <a:xfrm>
              <a:off x="6890150" y="36154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24"/>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24"/>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24"/>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24"/>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24"/>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24"/>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24"/>
            <p:cNvSpPr/>
            <p:nvPr/>
          </p:nvSpPr>
          <p:spPr>
            <a:xfrm>
              <a:off x="762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24"/>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24"/>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24"/>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24"/>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24"/>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24"/>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24"/>
            <p:cNvSpPr/>
            <p:nvPr/>
          </p:nvSpPr>
          <p:spPr>
            <a:xfrm>
              <a:off x="2242350" y="4151758"/>
              <a:ext cx="32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24"/>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24"/>
            <p:cNvSpPr/>
            <p:nvPr/>
          </p:nvSpPr>
          <p:spPr>
            <a:xfrm>
              <a:off x="307119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24"/>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24"/>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24"/>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24"/>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24"/>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24"/>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24"/>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24"/>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24"/>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24"/>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24"/>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24"/>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24"/>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24"/>
            <p:cNvSpPr/>
            <p:nvPr/>
          </p:nvSpPr>
          <p:spPr>
            <a:xfrm>
              <a:off x="1374919"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24"/>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24"/>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24"/>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24"/>
            <p:cNvSpPr/>
            <p:nvPr/>
          </p:nvSpPr>
          <p:spPr>
            <a:xfrm>
              <a:off x="5453150" y="4659472"/>
              <a:ext cx="7185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24"/>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24"/>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24"/>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24"/>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24"/>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24"/>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24"/>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24"/>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24"/>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24"/>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24"/>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24"/>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24"/>
            <p:cNvSpPr/>
            <p:nvPr/>
          </p:nvSpPr>
          <p:spPr>
            <a:xfrm>
              <a:off x="7858600" y="4659483"/>
              <a:ext cx="5157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24"/>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24"/>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24"/>
            <p:cNvSpPr/>
            <p:nvPr/>
          </p:nvSpPr>
          <p:spPr>
            <a:xfrm>
              <a:off x="2071737" y="300"/>
              <a:ext cx="170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24"/>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24"/>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24"/>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24"/>
            <p:cNvSpPr/>
            <p:nvPr/>
          </p:nvSpPr>
          <p:spPr>
            <a:xfrm>
              <a:off x="2071737" y="1662650"/>
              <a:ext cx="1707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24"/>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24"/>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24"/>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24"/>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24"/>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24"/>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24"/>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24"/>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24"/>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24"/>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24"/>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24"/>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24"/>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24"/>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24"/>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24"/>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24"/>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24"/>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24"/>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24"/>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24"/>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24"/>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24"/>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24"/>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24"/>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24"/>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24"/>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24"/>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24"/>
            <p:cNvSpPr/>
            <p:nvPr/>
          </p:nvSpPr>
          <p:spPr>
            <a:xfrm>
              <a:off x="8755200" y="3992119"/>
              <a:ext cx="3888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24"/>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24"/>
            <p:cNvSpPr/>
            <p:nvPr/>
          </p:nvSpPr>
          <p:spPr>
            <a:xfrm>
              <a:off x="762000" y="1662650"/>
              <a:ext cx="612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24"/>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7" name="Google Shape;7427;p24"/>
          <p:cNvSpPr txBox="1">
            <a:spLocks noGrp="1"/>
          </p:cNvSpPr>
          <p:nvPr>
            <p:ph type="subTitle" idx="1"/>
          </p:nvPr>
        </p:nvSpPr>
        <p:spPr>
          <a:xfrm>
            <a:off x="1188175" y="2618850"/>
            <a:ext cx="1883700" cy="867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28" name="Google Shape;7428;p24"/>
          <p:cNvSpPr txBox="1">
            <a:spLocks noGrp="1"/>
          </p:cNvSpPr>
          <p:nvPr>
            <p:ph type="subTitle" idx="2"/>
          </p:nvPr>
        </p:nvSpPr>
        <p:spPr>
          <a:xfrm>
            <a:off x="5975800" y="3791425"/>
            <a:ext cx="1884000" cy="867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29" name="Google Shape;7429;p24"/>
          <p:cNvSpPr txBox="1">
            <a:spLocks noGrp="1"/>
          </p:cNvSpPr>
          <p:nvPr>
            <p:ph type="title" hasCustomPrompt="1"/>
          </p:nvPr>
        </p:nvSpPr>
        <p:spPr>
          <a:xfrm>
            <a:off x="1188175" y="1657650"/>
            <a:ext cx="1883700" cy="9612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200"/>
              <a:buNone/>
              <a:defRPr sz="4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7430" name="Google Shape;7430;p24"/>
          <p:cNvSpPr txBox="1">
            <a:spLocks noGrp="1"/>
          </p:cNvSpPr>
          <p:nvPr>
            <p:ph type="title" idx="3" hasCustomPrompt="1"/>
          </p:nvPr>
        </p:nvSpPr>
        <p:spPr>
          <a:xfrm>
            <a:off x="5975800" y="2830225"/>
            <a:ext cx="1884000" cy="9612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200"/>
              <a:buNone/>
              <a:defRPr sz="4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7431" name="Google Shape;7431;p24"/>
          <p:cNvSpPr txBox="1">
            <a:spLocks noGrp="1"/>
          </p:cNvSpPr>
          <p:nvPr>
            <p:ph type="title" idx="4"/>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7432" name="Google Shape;7432;p24"/>
          <p:cNvSpPr txBox="1">
            <a:spLocks noGrp="1"/>
          </p:cNvSpPr>
          <p:nvPr>
            <p:ph type="title" idx="5" hasCustomPrompt="1"/>
          </p:nvPr>
        </p:nvSpPr>
        <p:spPr>
          <a:xfrm>
            <a:off x="3574475" y="2165925"/>
            <a:ext cx="1884000" cy="961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200"/>
              <a:buNone/>
              <a:defRPr sz="4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7433" name="Google Shape;7433;p24"/>
          <p:cNvSpPr txBox="1">
            <a:spLocks noGrp="1"/>
          </p:cNvSpPr>
          <p:nvPr>
            <p:ph type="subTitle" idx="6"/>
          </p:nvPr>
        </p:nvSpPr>
        <p:spPr>
          <a:xfrm>
            <a:off x="3574475" y="3127125"/>
            <a:ext cx="1884000" cy="867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
  <p:cSld name="SECTION_TITLE_AND_DESCRIPTION_1">
    <p:spTree>
      <p:nvGrpSpPr>
        <p:cNvPr id="1" name="Shape 7434"/>
        <p:cNvGrpSpPr/>
        <p:nvPr/>
      </p:nvGrpSpPr>
      <p:grpSpPr>
        <a:xfrm>
          <a:off x="0" y="0"/>
          <a:ext cx="0" cy="0"/>
          <a:chOff x="0" y="0"/>
          <a:chExt cx="0" cy="0"/>
        </a:xfrm>
      </p:grpSpPr>
      <p:grpSp>
        <p:nvGrpSpPr>
          <p:cNvPr id="7435" name="Google Shape;7435;p25"/>
          <p:cNvGrpSpPr/>
          <p:nvPr/>
        </p:nvGrpSpPr>
        <p:grpSpPr>
          <a:xfrm>
            <a:off x="0" y="0"/>
            <a:ext cx="9144050" cy="5143383"/>
            <a:chOff x="0" y="0"/>
            <a:chExt cx="9144050" cy="5143383"/>
          </a:xfrm>
        </p:grpSpPr>
        <p:sp>
          <p:nvSpPr>
            <p:cNvPr id="7436" name="Google Shape;7436;p25"/>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25"/>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25"/>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25"/>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25"/>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25"/>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25"/>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25"/>
            <p:cNvSpPr/>
            <p:nvPr/>
          </p:nvSpPr>
          <p:spPr>
            <a:xfrm>
              <a:off x="1143000"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25"/>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25"/>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25"/>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25"/>
            <p:cNvSpPr/>
            <p:nvPr/>
          </p:nvSpPr>
          <p:spPr>
            <a:xfrm>
              <a:off x="1606838"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25"/>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25"/>
            <p:cNvSpPr/>
            <p:nvPr/>
          </p:nvSpPr>
          <p:spPr>
            <a:xfrm>
              <a:off x="1606838"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25"/>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25"/>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25"/>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25"/>
            <p:cNvSpPr/>
            <p:nvPr/>
          </p:nvSpPr>
          <p:spPr>
            <a:xfrm>
              <a:off x="1374919"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25"/>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25"/>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25"/>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25"/>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25"/>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25"/>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25"/>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25"/>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25"/>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25"/>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25"/>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25"/>
            <p:cNvSpPr/>
            <p:nvPr/>
          </p:nvSpPr>
          <p:spPr>
            <a:xfrm>
              <a:off x="2242350" y="379791"/>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25"/>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25"/>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25"/>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25"/>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25"/>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25"/>
            <p:cNvSpPr/>
            <p:nvPr/>
          </p:nvSpPr>
          <p:spPr>
            <a:xfrm>
              <a:off x="3071190" y="75929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25"/>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25"/>
            <p:cNvSpPr/>
            <p:nvPr/>
          </p:nvSpPr>
          <p:spPr>
            <a:xfrm>
              <a:off x="357146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25"/>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25"/>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25"/>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25"/>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25"/>
            <p:cNvSpPr/>
            <p:nvPr/>
          </p:nvSpPr>
          <p:spPr>
            <a:xfrm>
              <a:off x="4953000" y="37980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25"/>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25"/>
            <p:cNvSpPr/>
            <p:nvPr/>
          </p:nvSpPr>
          <p:spPr>
            <a:xfrm>
              <a:off x="52032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25"/>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25"/>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25"/>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25"/>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25"/>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25"/>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25"/>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25"/>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25"/>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25"/>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25"/>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25"/>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25"/>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25"/>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25"/>
            <p:cNvSpPr/>
            <p:nvPr/>
          </p:nvSpPr>
          <p:spPr>
            <a:xfrm>
              <a:off x="8755250" y="379775"/>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25"/>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25"/>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25"/>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25"/>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25"/>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25"/>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25"/>
            <p:cNvSpPr/>
            <p:nvPr/>
          </p:nvSpPr>
          <p:spPr>
            <a:xfrm>
              <a:off x="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25"/>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25"/>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25"/>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25"/>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25"/>
            <p:cNvSpPr/>
            <p:nvPr/>
          </p:nvSpPr>
          <p:spPr>
            <a:xfrm>
              <a:off x="1143000"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25"/>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25"/>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25"/>
            <p:cNvSpPr/>
            <p:nvPr/>
          </p:nvSpPr>
          <p:spPr>
            <a:xfrm>
              <a:off x="1838756"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25"/>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25"/>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25"/>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25"/>
            <p:cNvSpPr/>
            <p:nvPr/>
          </p:nvSpPr>
          <p:spPr>
            <a:xfrm>
              <a:off x="407173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25"/>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25"/>
            <p:cNvSpPr/>
            <p:nvPr/>
          </p:nvSpPr>
          <p:spPr>
            <a:xfrm>
              <a:off x="49530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25"/>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25"/>
            <p:cNvSpPr/>
            <p:nvPr/>
          </p:nvSpPr>
          <p:spPr>
            <a:xfrm>
              <a:off x="6171650" y="1138835"/>
              <a:ext cx="7185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25"/>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25"/>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25"/>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25"/>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25"/>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25"/>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25"/>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25"/>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25"/>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25"/>
            <p:cNvSpPr/>
            <p:nvPr/>
          </p:nvSpPr>
          <p:spPr>
            <a:xfrm>
              <a:off x="1606838"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25"/>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25"/>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25"/>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25"/>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25"/>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25"/>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25"/>
            <p:cNvSpPr/>
            <p:nvPr/>
          </p:nvSpPr>
          <p:spPr>
            <a:xfrm>
              <a:off x="307119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25"/>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25"/>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25"/>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25"/>
            <p:cNvSpPr/>
            <p:nvPr/>
          </p:nvSpPr>
          <p:spPr>
            <a:xfrm>
              <a:off x="5203200" y="1307143"/>
              <a:ext cx="2502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25"/>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25"/>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25"/>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25"/>
            <p:cNvSpPr/>
            <p:nvPr/>
          </p:nvSpPr>
          <p:spPr>
            <a:xfrm>
              <a:off x="7271150" y="1307151"/>
              <a:ext cx="588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25"/>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25"/>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25"/>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25"/>
            <p:cNvSpPr/>
            <p:nvPr/>
          </p:nvSpPr>
          <p:spPr>
            <a:xfrm>
              <a:off x="381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25"/>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25"/>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25"/>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25"/>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25"/>
            <p:cNvSpPr/>
            <p:nvPr/>
          </p:nvSpPr>
          <p:spPr>
            <a:xfrm>
              <a:off x="357146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25"/>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25"/>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25"/>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25"/>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25"/>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25"/>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25"/>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25"/>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25"/>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25"/>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25"/>
            <p:cNvSpPr/>
            <p:nvPr/>
          </p:nvSpPr>
          <p:spPr>
            <a:xfrm>
              <a:off x="68901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25"/>
            <p:cNvSpPr/>
            <p:nvPr/>
          </p:nvSpPr>
          <p:spPr>
            <a:xfrm>
              <a:off x="83742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25"/>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25"/>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25"/>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25"/>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25"/>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25"/>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25"/>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25"/>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25"/>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25"/>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25"/>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25"/>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25"/>
            <p:cNvSpPr/>
            <p:nvPr/>
          </p:nvSpPr>
          <p:spPr>
            <a:xfrm>
              <a:off x="2242350" y="2625077"/>
              <a:ext cx="32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25"/>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25"/>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25"/>
            <p:cNvSpPr/>
            <p:nvPr/>
          </p:nvSpPr>
          <p:spPr>
            <a:xfrm>
              <a:off x="4071730" y="2625081"/>
              <a:ext cx="5004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25"/>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25"/>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25"/>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25"/>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25"/>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25"/>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25"/>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25"/>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25"/>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25"/>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25"/>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25"/>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25"/>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25"/>
            <p:cNvSpPr/>
            <p:nvPr/>
          </p:nvSpPr>
          <p:spPr>
            <a:xfrm>
              <a:off x="1606838"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25"/>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25"/>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25"/>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25"/>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25"/>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25"/>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25"/>
            <p:cNvSpPr/>
            <p:nvPr/>
          </p:nvSpPr>
          <p:spPr>
            <a:xfrm>
              <a:off x="307119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25"/>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25"/>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25"/>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25"/>
            <p:cNvSpPr/>
            <p:nvPr/>
          </p:nvSpPr>
          <p:spPr>
            <a:xfrm>
              <a:off x="52032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25"/>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25"/>
            <p:cNvSpPr/>
            <p:nvPr/>
          </p:nvSpPr>
          <p:spPr>
            <a:xfrm>
              <a:off x="6890150" y="30898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25"/>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25"/>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25"/>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25"/>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25"/>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25"/>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25"/>
            <p:cNvSpPr/>
            <p:nvPr/>
          </p:nvSpPr>
          <p:spPr>
            <a:xfrm>
              <a:off x="76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25"/>
            <p:cNvSpPr/>
            <p:nvPr/>
          </p:nvSpPr>
          <p:spPr>
            <a:xfrm>
              <a:off x="1374919"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25"/>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25"/>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25"/>
            <p:cNvSpPr/>
            <p:nvPr/>
          </p:nvSpPr>
          <p:spPr>
            <a:xfrm>
              <a:off x="357146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25"/>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25"/>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25"/>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25"/>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25"/>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25"/>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25"/>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25"/>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25"/>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25"/>
            <p:cNvSpPr/>
            <p:nvPr/>
          </p:nvSpPr>
          <p:spPr>
            <a:xfrm>
              <a:off x="6171650" y="32212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25"/>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25"/>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25"/>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25"/>
            <p:cNvSpPr/>
            <p:nvPr/>
          </p:nvSpPr>
          <p:spPr>
            <a:xfrm>
              <a:off x="7858600" y="32212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25"/>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25"/>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25"/>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25"/>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25"/>
            <p:cNvSpPr/>
            <p:nvPr/>
          </p:nvSpPr>
          <p:spPr>
            <a:xfrm>
              <a:off x="1374919"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25"/>
            <p:cNvSpPr/>
            <p:nvPr/>
          </p:nvSpPr>
          <p:spPr>
            <a:xfrm>
              <a:off x="1606838"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25"/>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25"/>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25"/>
            <p:cNvSpPr/>
            <p:nvPr/>
          </p:nvSpPr>
          <p:spPr>
            <a:xfrm>
              <a:off x="5453150" y="33526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25"/>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25"/>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25"/>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25"/>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25"/>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25"/>
            <p:cNvSpPr/>
            <p:nvPr/>
          </p:nvSpPr>
          <p:spPr>
            <a:xfrm>
              <a:off x="4572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25"/>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25"/>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25"/>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25"/>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25"/>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25"/>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25"/>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25"/>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25"/>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25"/>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25"/>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25"/>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25"/>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25"/>
            <p:cNvSpPr/>
            <p:nvPr/>
          </p:nvSpPr>
          <p:spPr>
            <a:xfrm>
              <a:off x="1143000" y="34841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25"/>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25"/>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25"/>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25"/>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25"/>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25"/>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25"/>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25"/>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25"/>
            <p:cNvSpPr/>
            <p:nvPr/>
          </p:nvSpPr>
          <p:spPr>
            <a:xfrm>
              <a:off x="4953000" y="34841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25"/>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25"/>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25"/>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25"/>
            <p:cNvSpPr/>
            <p:nvPr/>
          </p:nvSpPr>
          <p:spPr>
            <a:xfrm>
              <a:off x="8374250" y="34841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25"/>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25"/>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25"/>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25"/>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25"/>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25"/>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25"/>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25"/>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25"/>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25"/>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25"/>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25"/>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25"/>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25"/>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25"/>
            <p:cNvSpPr/>
            <p:nvPr/>
          </p:nvSpPr>
          <p:spPr>
            <a:xfrm>
              <a:off x="307119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25"/>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25"/>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25"/>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25"/>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25"/>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25"/>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25"/>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25"/>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25"/>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25"/>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25"/>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25"/>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25"/>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25"/>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25"/>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25"/>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25"/>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25"/>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25"/>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25"/>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25"/>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25"/>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25"/>
            <p:cNvSpPr/>
            <p:nvPr/>
          </p:nvSpPr>
          <p:spPr>
            <a:xfrm>
              <a:off x="407173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25"/>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25"/>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25"/>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25"/>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25"/>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25"/>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25"/>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25"/>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25"/>
            <p:cNvSpPr/>
            <p:nvPr/>
          </p:nvSpPr>
          <p:spPr>
            <a:xfrm>
              <a:off x="8755200" y="4151770"/>
              <a:ext cx="38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25"/>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25"/>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25"/>
            <p:cNvSpPr/>
            <p:nvPr/>
          </p:nvSpPr>
          <p:spPr>
            <a:xfrm>
              <a:off x="762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25"/>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25"/>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25"/>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25"/>
            <p:cNvSpPr/>
            <p:nvPr/>
          </p:nvSpPr>
          <p:spPr>
            <a:xfrm>
              <a:off x="357146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25"/>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25"/>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25"/>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25"/>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25"/>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25"/>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25"/>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25"/>
            <p:cNvSpPr/>
            <p:nvPr/>
          </p:nvSpPr>
          <p:spPr>
            <a:xfrm>
              <a:off x="4953000" y="4659472"/>
              <a:ext cx="2502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25"/>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25"/>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25"/>
            <p:cNvSpPr/>
            <p:nvPr/>
          </p:nvSpPr>
          <p:spPr>
            <a:xfrm>
              <a:off x="68901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25"/>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25"/>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25"/>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25"/>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25"/>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25"/>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25"/>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25"/>
            <p:cNvSpPr/>
            <p:nvPr/>
          </p:nvSpPr>
          <p:spPr>
            <a:xfrm>
              <a:off x="2071737" y="1138820"/>
              <a:ext cx="170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25"/>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25"/>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25"/>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25"/>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25"/>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25"/>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25"/>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25"/>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25"/>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25"/>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25"/>
            <p:cNvSpPr/>
            <p:nvPr/>
          </p:nvSpPr>
          <p:spPr>
            <a:xfrm>
              <a:off x="2071737" y="3992112"/>
              <a:ext cx="170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25"/>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25"/>
            <p:cNvSpPr/>
            <p:nvPr/>
          </p:nvSpPr>
          <p:spPr>
            <a:xfrm>
              <a:off x="381000" y="399211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25"/>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25"/>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25"/>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25"/>
            <p:cNvSpPr/>
            <p:nvPr/>
          </p:nvSpPr>
          <p:spPr>
            <a:xfrm>
              <a:off x="1143000" y="3992115"/>
              <a:ext cx="231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25"/>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25"/>
            <p:cNvSpPr/>
            <p:nvPr/>
          </p:nvSpPr>
          <p:spPr>
            <a:xfrm>
              <a:off x="5453150" y="3992115"/>
              <a:ext cx="7185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25"/>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25"/>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25"/>
            <p:cNvSpPr/>
            <p:nvPr/>
          </p:nvSpPr>
          <p:spPr>
            <a:xfrm>
              <a:off x="257092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25"/>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25"/>
            <p:cNvSpPr/>
            <p:nvPr/>
          </p:nvSpPr>
          <p:spPr>
            <a:xfrm>
              <a:off x="407173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25"/>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25"/>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25"/>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25"/>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25"/>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25"/>
            <p:cNvSpPr/>
            <p:nvPr/>
          </p:nvSpPr>
          <p:spPr>
            <a:xfrm>
              <a:off x="7271150" y="3992119"/>
              <a:ext cx="588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25"/>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25"/>
            <p:cNvSpPr/>
            <p:nvPr/>
          </p:nvSpPr>
          <p:spPr>
            <a:xfrm>
              <a:off x="8755200" y="3992119"/>
              <a:ext cx="3888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25"/>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1" name="Google Shape;7781;p25"/>
          <p:cNvSpPr/>
          <p:nvPr/>
        </p:nvSpPr>
        <p:spPr>
          <a:xfrm>
            <a:off x="382350" y="380075"/>
            <a:ext cx="8368800" cy="428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25"/>
          <p:cNvSpPr txBox="1">
            <a:spLocks noGrp="1"/>
          </p:cNvSpPr>
          <p:nvPr>
            <p:ph type="title"/>
          </p:nvPr>
        </p:nvSpPr>
        <p:spPr>
          <a:xfrm>
            <a:off x="4572000" y="1667975"/>
            <a:ext cx="4572000" cy="564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7783" name="Google Shape;7783;p25"/>
          <p:cNvSpPr txBox="1">
            <a:spLocks noGrp="1"/>
          </p:cNvSpPr>
          <p:nvPr>
            <p:ph type="subTitle" idx="1"/>
          </p:nvPr>
        </p:nvSpPr>
        <p:spPr>
          <a:xfrm>
            <a:off x="4572000" y="2427825"/>
            <a:ext cx="3852000" cy="97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2">
  <p:cSld name="SECTION_TITLE_AND_DESCRIPTION_1_1">
    <p:spTree>
      <p:nvGrpSpPr>
        <p:cNvPr id="1" name="Shape 7784"/>
        <p:cNvGrpSpPr/>
        <p:nvPr/>
      </p:nvGrpSpPr>
      <p:grpSpPr>
        <a:xfrm>
          <a:off x="0" y="0"/>
          <a:ext cx="0" cy="0"/>
          <a:chOff x="0" y="0"/>
          <a:chExt cx="0" cy="0"/>
        </a:xfrm>
      </p:grpSpPr>
      <p:grpSp>
        <p:nvGrpSpPr>
          <p:cNvPr id="7785" name="Google Shape;7785;p26"/>
          <p:cNvGrpSpPr/>
          <p:nvPr/>
        </p:nvGrpSpPr>
        <p:grpSpPr>
          <a:xfrm>
            <a:off x="0" y="0"/>
            <a:ext cx="9144050" cy="5143383"/>
            <a:chOff x="0" y="0"/>
            <a:chExt cx="9144050" cy="5143383"/>
          </a:xfrm>
        </p:grpSpPr>
        <p:sp>
          <p:nvSpPr>
            <p:cNvPr id="7786" name="Google Shape;7786;p26"/>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26"/>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26"/>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26"/>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26"/>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26"/>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26"/>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26"/>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26"/>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26"/>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26"/>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26"/>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26"/>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26"/>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26"/>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26"/>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26"/>
            <p:cNvSpPr/>
            <p:nvPr/>
          </p:nvSpPr>
          <p:spPr>
            <a:xfrm>
              <a:off x="1143000"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26"/>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26"/>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26"/>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26"/>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26"/>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26"/>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26"/>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26"/>
            <p:cNvSpPr/>
            <p:nvPr/>
          </p:nvSpPr>
          <p:spPr>
            <a:xfrm>
              <a:off x="49530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26"/>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26"/>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26"/>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26"/>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26"/>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26"/>
            <p:cNvSpPr/>
            <p:nvPr/>
          </p:nvSpPr>
          <p:spPr>
            <a:xfrm>
              <a:off x="2242350" y="759282"/>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26"/>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26"/>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26"/>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26"/>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26"/>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26"/>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26"/>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26"/>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26"/>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26"/>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26"/>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26"/>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26"/>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26"/>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26"/>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26"/>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26"/>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26"/>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26"/>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26"/>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26"/>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26"/>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26"/>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26"/>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26"/>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26"/>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26"/>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26"/>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26"/>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26"/>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26"/>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26"/>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26"/>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26"/>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26"/>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26"/>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26"/>
            <p:cNvSpPr/>
            <p:nvPr/>
          </p:nvSpPr>
          <p:spPr>
            <a:xfrm>
              <a:off x="381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26"/>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26"/>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26"/>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26"/>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26"/>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26"/>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26"/>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26"/>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26"/>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26"/>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26"/>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26"/>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26"/>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26"/>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26"/>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26"/>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26"/>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26"/>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26"/>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26"/>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26"/>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26"/>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26"/>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26"/>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26"/>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26"/>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26"/>
            <p:cNvSpPr/>
            <p:nvPr/>
          </p:nvSpPr>
          <p:spPr>
            <a:xfrm>
              <a:off x="357146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26"/>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26"/>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26"/>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26"/>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26"/>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26"/>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26"/>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26"/>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26"/>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26"/>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26"/>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26"/>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26"/>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26"/>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26"/>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26"/>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26"/>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26"/>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26"/>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26"/>
            <p:cNvSpPr/>
            <p:nvPr/>
          </p:nvSpPr>
          <p:spPr>
            <a:xfrm>
              <a:off x="1606838"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26"/>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26"/>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26"/>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26"/>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26"/>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26"/>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26"/>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26"/>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26"/>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26"/>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26"/>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26"/>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26"/>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26"/>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26"/>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26"/>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26"/>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26"/>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26"/>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26"/>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26"/>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26"/>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26"/>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26"/>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26"/>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26"/>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26"/>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26"/>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26"/>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26"/>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26"/>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26"/>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26"/>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26"/>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26"/>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26"/>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26"/>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26"/>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26"/>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26"/>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26"/>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26"/>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26"/>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26"/>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26"/>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26"/>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26"/>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26"/>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26"/>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26"/>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26"/>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26"/>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26"/>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26"/>
            <p:cNvSpPr/>
            <p:nvPr/>
          </p:nvSpPr>
          <p:spPr>
            <a:xfrm>
              <a:off x="49530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26"/>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26"/>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26"/>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26"/>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26"/>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26"/>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26"/>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26"/>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26"/>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26"/>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26"/>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26"/>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26"/>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26"/>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26"/>
            <p:cNvSpPr/>
            <p:nvPr/>
          </p:nvSpPr>
          <p:spPr>
            <a:xfrm>
              <a:off x="5453150" y="32212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26"/>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26"/>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26"/>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26"/>
            <p:cNvSpPr/>
            <p:nvPr/>
          </p:nvSpPr>
          <p:spPr>
            <a:xfrm>
              <a:off x="307119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26"/>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26"/>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26"/>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26"/>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26"/>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26"/>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26"/>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26"/>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26"/>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26"/>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26"/>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26"/>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26"/>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26"/>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26"/>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26"/>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26"/>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26"/>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26"/>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26"/>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26"/>
            <p:cNvSpPr/>
            <p:nvPr/>
          </p:nvSpPr>
          <p:spPr>
            <a:xfrm>
              <a:off x="257092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26"/>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26"/>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26"/>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26"/>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26"/>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26"/>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26"/>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26"/>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26"/>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26"/>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26"/>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26"/>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26"/>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26"/>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26"/>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26"/>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26"/>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26"/>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26"/>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26"/>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26"/>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26"/>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26"/>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26"/>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26"/>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26"/>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26"/>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26"/>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26"/>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26"/>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26"/>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26"/>
            <p:cNvSpPr/>
            <p:nvPr/>
          </p:nvSpPr>
          <p:spPr>
            <a:xfrm>
              <a:off x="7858600" y="34841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26"/>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26"/>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26"/>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26"/>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26"/>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26"/>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26"/>
            <p:cNvSpPr/>
            <p:nvPr/>
          </p:nvSpPr>
          <p:spPr>
            <a:xfrm>
              <a:off x="1143000"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26"/>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26"/>
            <p:cNvSpPr/>
            <p:nvPr/>
          </p:nvSpPr>
          <p:spPr>
            <a:xfrm>
              <a:off x="5453150" y="3615466"/>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26"/>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26"/>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26"/>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26"/>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26"/>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26"/>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26"/>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26"/>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26"/>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26"/>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26"/>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26"/>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26"/>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26"/>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26"/>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26"/>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26"/>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26"/>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26"/>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26"/>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26"/>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26"/>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26"/>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26"/>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26"/>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26"/>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26"/>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26"/>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26"/>
            <p:cNvSpPr/>
            <p:nvPr/>
          </p:nvSpPr>
          <p:spPr>
            <a:xfrm>
              <a:off x="4953000" y="4151758"/>
              <a:ext cx="2502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26"/>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26"/>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26"/>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26"/>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26"/>
            <p:cNvSpPr/>
            <p:nvPr/>
          </p:nvSpPr>
          <p:spPr>
            <a:xfrm>
              <a:off x="7271150" y="4151770"/>
              <a:ext cx="588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26"/>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26"/>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26"/>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26"/>
            <p:cNvSpPr/>
            <p:nvPr/>
          </p:nvSpPr>
          <p:spPr>
            <a:xfrm>
              <a:off x="381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26"/>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26"/>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26"/>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26"/>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26"/>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26"/>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26"/>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26"/>
            <p:cNvSpPr/>
            <p:nvPr/>
          </p:nvSpPr>
          <p:spPr>
            <a:xfrm>
              <a:off x="2242350" y="4659474"/>
              <a:ext cx="32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26"/>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26"/>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26"/>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26"/>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26"/>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26"/>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26"/>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26"/>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26"/>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26"/>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26"/>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26"/>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26"/>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26"/>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26"/>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26"/>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26"/>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26"/>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26"/>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26"/>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26"/>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26"/>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26"/>
            <p:cNvSpPr/>
            <p:nvPr/>
          </p:nvSpPr>
          <p:spPr>
            <a:xfrm>
              <a:off x="2071737" y="3484118"/>
              <a:ext cx="170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26"/>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26"/>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26"/>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26"/>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26"/>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26"/>
            <p:cNvSpPr/>
            <p:nvPr/>
          </p:nvSpPr>
          <p:spPr>
            <a:xfrm>
              <a:off x="762000" y="399211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26"/>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26"/>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26"/>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26"/>
            <p:cNvSpPr/>
            <p:nvPr/>
          </p:nvSpPr>
          <p:spPr>
            <a:xfrm>
              <a:off x="357146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26"/>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26"/>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26"/>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26"/>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26"/>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26"/>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26"/>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26"/>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26"/>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26"/>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26"/>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26"/>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26"/>
            <p:cNvSpPr/>
            <p:nvPr/>
          </p:nvSpPr>
          <p:spPr>
            <a:xfrm>
              <a:off x="7858600" y="3992119"/>
              <a:ext cx="5157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26"/>
            <p:cNvSpPr/>
            <p:nvPr/>
          </p:nvSpPr>
          <p:spPr>
            <a:xfrm>
              <a:off x="8755200" y="3992119"/>
              <a:ext cx="38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26"/>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0" name="Google Shape;8130;p26"/>
          <p:cNvSpPr/>
          <p:nvPr/>
        </p:nvSpPr>
        <p:spPr>
          <a:xfrm>
            <a:off x="382350" y="380075"/>
            <a:ext cx="8368800" cy="428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26"/>
          <p:cNvSpPr txBox="1">
            <a:spLocks noGrp="1"/>
          </p:cNvSpPr>
          <p:nvPr>
            <p:ph type="title"/>
          </p:nvPr>
        </p:nvSpPr>
        <p:spPr>
          <a:xfrm>
            <a:off x="0" y="1667975"/>
            <a:ext cx="4572000" cy="564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100"/>
              <a:buNone/>
              <a:defRPr/>
            </a:lvl1pPr>
            <a:lvl2pPr lvl="1" algn="r" rtl="0">
              <a:spcBef>
                <a:spcPts val="0"/>
              </a:spcBef>
              <a:spcAft>
                <a:spcPts val="0"/>
              </a:spcAft>
              <a:buSzPts val="3100"/>
              <a:buNone/>
              <a:defRPr/>
            </a:lvl2pPr>
            <a:lvl3pPr lvl="2" algn="r" rtl="0">
              <a:spcBef>
                <a:spcPts val="0"/>
              </a:spcBef>
              <a:spcAft>
                <a:spcPts val="0"/>
              </a:spcAft>
              <a:buSzPts val="3100"/>
              <a:buNone/>
              <a:defRPr/>
            </a:lvl3pPr>
            <a:lvl4pPr lvl="3" algn="r" rtl="0">
              <a:spcBef>
                <a:spcPts val="0"/>
              </a:spcBef>
              <a:spcAft>
                <a:spcPts val="0"/>
              </a:spcAft>
              <a:buSzPts val="3100"/>
              <a:buNone/>
              <a:defRPr/>
            </a:lvl4pPr>
            <a:lvl5pPr lvl="4" algn="r" rtl="0">
              <a:spcBef>
                <a:spcPts val="0"/>
              </a:spcBef>
              <a:spcAft>
                <a:spcPts val="0"/>
              </a:spcAft>
              <a:buSzPts val="3100"/>
              <a:buNone/>
              <a:defRPr/>
            </a:lvl5pPr>
            <a:lvl6pPr lvl="5" algn="r" rtl="0">
              <a:spcBef>
                <a:spcPts val="0"/>
              </a:spcBef>
              <a:spcAft>
                <a:spcPts val="0"/>
              </a:spcAft>
              <a:buSzPts val="3100"/>
              <a:buNone/>
              <a:defRPr/>
            </a:lvl6pPr>
            <a:lvl7pPr lvl="6" algn="r" rtl="0">
              <a:spcBef>
                <a:spcPts val="0"/>
              </a:spcBef>
              <a:spcAft>
                <a:spcPts val="0"/>
              </a:spcAft>
              <a:buSzPts val="3100"/>
              <a:buNone/>
              <a:defRPr/>
            </a:lvl7pPr>
            <a:lvl8pPr lvl="7" algn="r" rtl="0">
              <a:spcBef>
                <a:spcPts val="0"/>
              </a:spcBef>
              <a:spcAft>
                <a:spcPts val="0"/>
              </a:spcAft>
              <a:buSzPts val="3100"/>
              <a:buNone/>
              <a:defRPr/>
            </a:lvl8pPr>
            <a:lvl9pPr lvl="8" algn="r" rtl="0">
              <a:spcBef>
                <a:spcPts val="0"/>
              </a:spcBef>
              <a:spcAft>
                <a:spcPts val="0"/>
              </a:spcAft>
              <a:buSzPts val="3100"/>
              <a:buNone/>
              <a:defRPr/>
            </a:lvl9pPr>
          </a:lstStyle>
          <a:p>
            <a:endParaRPr/>
          </a:p>
        </p:txBody>
      </p:sp>
      <p:sp>
        <p:nvSpPr>
          <p:cNvPr id="8132" name="Google Shape;8132;p26"/>
          <p:cNvSpPr txBox="1">
            <a:spLocks noGrp="1"/>
          </p:cNvSpPr>
          <p:nvPr>
            <p:ph type="subTitle" idx="1"/>
          </p:nvPr>
        </p:nvSpPr>
        <p:spPr>
          <a:xfrm>
            <a:off x="720000" y="2427825"/>
            <a:ext cx="3852000" cy="975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1">
  <p:cSld name="BLANK_1_1_1_1_2">
    <p:spTree>
      <p:nvGrpSpPr>
        <p:cNvPr id="1" name="Shape 8133"/>
        <p:cNvGrpSpPr/>
        <p:nvPr/>
      </p:nvGrpSpPr>
      <p:grpSpPr>
        <a:xfrm>
          <a:off x="0" y="0"/>
          <a:ext cx="0" cy="0"/>
          <a:chOff x="0" y="0"/>
          <a:chExt cx="0" cy="0"/>
        </a:xfrm>
      </p:grpSpPr>
      <p:grpSp>
        <p:nvGrpSpPr>
          <p:cNvPr id="8134" name="Google Shape;8134;p27"/>
          <p:cNvGrpSpPr/>
          <p:nvPr/>
        </p:nvGrpSpPr>
        <p:grpSpPr>
          <a:xfrm>
            <a:off x="0" y="0"/>
            <a:ext cx="9144050" cy="5143383"/>
            <a:chOff x="0" y="0"/>
            <a:chExt cx="9144050" cy="5143383"/>
          </a:xfrm>
        </p:grpSpPr>
        <p:sp>
          <p:nvSpPr>
            <p:cNvPr id="8135" name="Google Shape;8135;p27"/>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27"/>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27"/>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27"/>
            <p:cNvSpPr/>
            <p:nvPr/>
          </p:nvSpPr>
          <p:spPr>
            <a:xfrm>
              <a:off x="381001" y="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27"/>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27"/>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27"/>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27"/>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27"/>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27"/>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27"/>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27"/>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27"/>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27"/>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27"/>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27"/>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27"/>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27"/>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27"/>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27"/>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27"/>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27"/>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27"/>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27"/>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27"/>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27"/>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27"/>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27"/>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27"/>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27"/>
            <p:cNvSpPr/>
            <p:nvPr/>
          </p:nvSpPr>
          <p:spPr>
            <a:xfrm>
              <a:off x="2242350" y="379791"/>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27"/>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27"/>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27"/>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27"/>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27"/>
            <p:cNvSpPr/>
            <p:nvPr/>
          </p:nvSpPr>
          <p:spPr>
            <a:xfrm>
              <a:off x="307119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27"/>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27"/>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27"/>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27"/>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27"/>
            <p:cNvSpPr/>
            <p:nvPr/>
          </p:nvSpPr>
          <p:spPr>
            <a:xfrm>
              <a:off x="4071730" y="75929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27"/>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27"/>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27"/>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27"/>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27"/>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27"/>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27"/>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27"/>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27"/>
            <p:cNvSpPr/>
            <p:nvPr/>
          </p:nvSpPr>
          <p:spPr>
            <a:xfrm>
              <a:off x="61716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27"/>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27"/>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27"/>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27"/>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27"/>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27"/>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27"/>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27"/>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27"/>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27"/>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27"/>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27"/>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27"/>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27"/>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27"/>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27"/>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27"/>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27"/>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27"/>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27"/>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27"/>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27"/>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27"/>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27"/>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27"/>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27"/>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27"/>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27"/>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27"/>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27"/>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27"/>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27"/>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27"/>
            <p:cNvSpPr/>
            <p:nvPr/>
          </p:nvSpPr>
          <p:spPr>
            <a:xfrm>
              <a:off x="52032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27"/>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27"/>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27"/>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27"/>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27"/>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27"/>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27"/>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27"/>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27"/>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27"/>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27"/>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27"/>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27"/>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27"/>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27"/>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27"/>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27"/>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27"/>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27"/>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27"/>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27"/>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27"/>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27"/>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27"/>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27"/>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27"/>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27"/>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27"/>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27"/>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27"/>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27"/>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27"/>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27"/>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27"/>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27"/>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27"/>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27"/>
            <p:cNvSpPr/>
            <p:nvPr/>
          </p:nvSpPr>
          <p:spPr>
            <a:xfrm>
              <a:off x="1838756"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27"/>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27"/>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27"/>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27"/>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27"/>
            <p:cNvSpPr/>
            <p:nvPr/>
          </p:nvSpPr>
          <p:spPr>
            <a:xfrm>
              <a:off x="4572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27"/>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27"/>
            <p:cNvSpPr/>
            <p:nvPr/>
          </p:nvSpPr>
          <p:spPr>
            <a:xfrm>
              <a:off x="52032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27"/>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27"/>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27"/>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27"/>
            <p:cNvSpPr/>
            <p:nvPr/>
          </p:nvSpPr>
          <p:spPr>
            <a:xfrm>
              <a:off x="7271150" y="1662683"/>
              <a:ext cx="588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27"/>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27"/>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27"/>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27"/>
            <p:cNvSpPr/>
            <p:nvPr/>
          </p:nvSpPr>
          <p:spPr>
            <a:xfrm>
              <a:off x="381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27"/>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27"/>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27"/>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27"/>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27"/>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27"/>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27"/>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27"/>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27"/>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27"/>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27"/>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27"/>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27"/>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27"/>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27"/>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27"/>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27"/>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27"/>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27"/>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27"/>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27"/>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27"/>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27"/>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27"/>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27"/>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27"/>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27"/>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27"/>
            <p:cNvSpPr/>
            <p:nvPr/>
          </p:nvSpPr>
          <p:spPr>
            <a:xfrm>
              <a:off x="5453150" y="3089829"/>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27"/>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27"/>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27"/>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27"/>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27"/>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27"/>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27"/>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27"/>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27"/>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27"/>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27"/>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27"/>
            <p:cNvSpPr/>
            <p:nvPr/>
          </p:nvSpPr>
          <p:spPr>
            <a:xfrm>
              <a:off x="7271150" y="3089832"/>
              <a:ext cx="588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27"/>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27"/>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27"/>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27"/>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27"/>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27"/>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27"/>
            <p:cNvSpPr/>
            <p:nvPr/>
          </p:nvSpPr>
          <p:spPr>
            <a:xfrm>
              <a:off x="1606838"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27"/>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27"/>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27"/>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27"/>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27"/>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27"/>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27"/>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27"/>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27"/>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27"/>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27"/>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27"/>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27"/>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27"/>
            <p:cNvSpPr/>
            <p:nvPr/>
          </p:nvSpPr>
          <p:spPr>
            <a:xfrm>
              <a:off x="8374250" y="3221257"/>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27"/>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27"/>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27"/>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27"/>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27"/>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27"/>
            <p:cNvSpPr/>
            <p:nvPr/>
          </p:nvSpPr>
          <p:spPr>
            <a:xfrm>
              <a:off x="762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27"/>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27"/>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27"/>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27"/>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27"/>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27"/>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27"/>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27"/>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27"/>
            <p:cNvSpPr/>
            <p:nvPr/>
          </p:nvSpPr>
          <p:spPr>
            <a:xfrm>
              <a:off x="307119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27"/>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27"/>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27"/>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27"/>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27"/>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27"/>
            <p:cNvSpPr/>
            <p:nvPr/>
          </p:nvSpPr>
          <p:spPr>
            <a:xfrm>
              <a:off x="6890150" y="3352657"/>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27"/>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27"/>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27"/>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27"/>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27"/>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27"/>
            <p:cNvSpPr/>
            <p:nvPr/>
          </p:nvSpPr>
          <p:spPr>
            <a:xfrm>
              <a:off x="381000" y="34841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27"/>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27"/>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27"/>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27"/>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27"/>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27"/>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27"/>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27"/>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27"/>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27"/>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27"/>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27"/>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27"/>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27"/>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27"/>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27"/>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27"/>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27"/>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27"/>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27"/>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27"/>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27"/>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27"/>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27"/>
            <p:cNvSpPr/>
            <p:nvPr/>
          </p:nvSpPr>
          <p:spPr>
            <a:xfrm>
              <a:off x="1374919"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27"/>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27"/>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27"/>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27"/>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27"/>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27"/>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27"/>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27"/>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27"/>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27"/>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27"/>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27"/>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27"/>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27"/>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27"/>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27"/>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27"/>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27"/>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27"/>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27"/>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27"/>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27"/>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27"/>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27"/>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27"/>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27"/>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27"/>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27"/>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27"/>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27"/>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27"/>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27"/>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27"/>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27"/>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27"/>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27"/>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27"/>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27"/>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27"/>
            <p:cNvSpPr/>
            <p:nvPr/>
          </p:nvSpPr>
          <p:spPr>
            <a:xfrm>
              <a:off x="7858600" y="4151770"/>
              <a:ext cx="5157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27"/>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27"/>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27"/>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27"/>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27"/>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27"/>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27"/>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27"/>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27"/>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27"/>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27"/>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27"/>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27"/>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27"/>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27"/>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27"/>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27"/>
            <p:cNvSpPr/>
            <p:nvPr/>
          </p:nvSpPr>
          <p:spPr>
            <a:xfrm>
              <a:off x="5203200" y="4659472"/>
              <a:ext cx="2502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27"/>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27"/>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27"/>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27"/>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27"/>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27"/>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27"/>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27"/>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27"/>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27"/>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27"/>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27"/>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27"/>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27"/>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27"/>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27"/>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27"/>
            <p:cNvSpPr/>
            <p:nvPr/>
          </p:nvSpPr>
          <p:spPr>
            <a:xfrm>
              <a:off x="2071737" y="3484118"/>
              <a:ext cx="170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27"/>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27"/>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27"/>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27"/>
            <p:cNvSpPr/>
            <p:nvPr/>
          </p:nvSpPr>
          <p:spPr>
            <a:xfrm>
              <a:off x="2071737" y="3992112"/>
              <a:ext cx="1707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27"/>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27"/>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27"/>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27"/>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27"/>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27"/>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27"/>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27"/>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27"/>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27"/>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27"/>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27"/>
            <p:cNvSpPr/>
            <p:nvPr/>
          </p:nvSpPr>
          <p:spPr>
            <a:xfrm>
              <a:off x="307119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27"/>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27"/>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27"/>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27"/>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27"/>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27"/>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27"/>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27"/>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27"/>
            <p:cNvSpPr/>
            <p:nvPr/>
          </p:nvSpPr>
          <p:spPr>
            <a:xfrm>
              <a:off x="8755200" y="3992119"/>
              <a:ext cx="3888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27"/>
            <p:cNvSpPr/>
            <p:nvPr/>
          </p:nvSpPr>
          <p:spPr>
            <a:xfrm>
              <a:off x="6890175" y="399212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0" name="Google Shape;8480;p27"/>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8481" name="Google Shape;8481;p27"/>
          <p:cNvSpPr txBox="1">
            <a:spLocks noGrp="1"/>
          </p:cNvSpPr>
          <p:nvPr>
            <p:ph type="title" idx="2"/>
          </p:nvPr>
        </p:nvSpPr>
        <p:spPr>
          <a:xfrm>
            <a:off x="762698" y="3221675"/>
            <a:ext cx="2202000" cy="402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482" name="Google Shape;8482;p27"/>
          <p:cNvSpPr txBox="1">
            <a:spLocks noGrp="1"/>
          </p:cNvSpPr>
          <p:nvPr>
            <p:ph type="subTitle" idx="1"/>
          </p:nvPr>
        </p:nvSpPr>
        <p:spPr>
          <a:xfrm>
            <a:off x="762600" y="3614350"/>
            <a:ext cx="2202000" cy="537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483" name="Google Shape;8483;p27"/>
          <p:cNvSpPr txBox="1">
            <a:spLocks noGrp="1"/>
          </p:cNvSpPr>
          <p:nvPr>
            <p:ph type="title" idx="3"/>
          </p:nvPr>
        </p:nvSpPr>
        <p:spPr>
          <a:xfrm>
            <a:off x="3460875" y="3221675"/>
            <a:ext cx="2202000" cy="3990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484" name="Google Shape;8484;p27"/>
          <p:cNvSpPr txBox="1">
            <a:spLocks noGrp="1"/>
          </p:cNvSpPr>
          <p:nvPr>
            <p:ph type="subTitle" idx="4"/>
          </p:nvPr>
        </p:nvSpPr>
        <p:spPr>
          <a:xfrm>
            <a:off x="3460875" y="3614350"/>
            <a:ext cx="2202000" cy="537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485" name="Google Shape;8485;p27"/>
          <p:cNvSpPr txBox="1">
            <a:spLocks noGrp="1"/>
          </p:cNvSpPr>
          <p:nvPr>
            <p:ph type="title" idx="5"/>
          </p:nvPr>
        </p:nvSpPr>
        <p:spPr>
          <a:xfrm>
            <a:off x="6171100" y="3215375"/>
            <a:ext cx="2202000" cy="3990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486" name="Google Shape;8486;p27"/>
          <p:cNvSpPr txBox="1">
            <a:spLocks noGrp="1"/>
          </p:cNvSpPr>
          <p:nvPr>
            <p:ph type="subTitle" idx="6"/>
          </p:nvPr>
        </p:nvSpPr>
        <p:spPr>
          <a:xfrm>
            <a:off x="6171225" y="3614350"/>
            <a:ext cx="2202000" cy="537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8487"/>
        <p:cNvGrpSpPr/>
        <p:nvPr/>
      </p:nvGrpSpPr>
      <p:grpSpPr>
        <a:xfrm>
          <a:off x="0" y="0"/>
          <a:ext cx="0" cy="0"/>
          <a:chOff x="0" y="0"/>
          <a:chExt cx="0" cy="0"/>
        </a:xfrm>
      </p:grpSpPr>
      <p:grpSp>
        <p:nvGrpSpPr>
          <p:cNvPr id="8488" name="Google Shape;8488;p28"/>
          <p:cNvGrpSpPr/>
          <p:nvPr/>
        </p:nvGrpSpPr>
        <p:grpSpPr>
          <a:xfrm>
            <a:off x="0" y="0"/>
            <a:ext cx="9144050" cy="5143383"/>
            <a:chOff x="0" y="0"/>
            <a:chExt cx="9144050" cy="5143383"/>
          </a:xfrm>
        </p:grpSpPr>
        <p:sp>
          <p:nvSpPr>
            <p:cNvPr id="8489" name="Google Shape;8489;p28"/>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28"/>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28"/>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28"/>
            <p:cNvSpPr/>
            <p:nvPr/>
          </p:nvSpPr>
          <p:spPr>
            <a:xfrm>
              <a:off x="381001" y="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28"/>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28"/>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28"/>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28"/>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28"/>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28"/>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28"/>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28"/>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28"/>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28"/>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28"/>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28"/>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28"/>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28"/>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28"/>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28"/>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28"/>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28"/>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28"/>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28"/>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28"/>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28"/>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28"/>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28"/>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28"/>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28"/>
            <p:cNvSpPr/>
            <p:nvPr/>
          </p:nvSpPr>
          <p:spPr>
            <a:xfrm>
              <a:off x="2242350" y="379791"/>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28"/>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28"/>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28"/>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28"/>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28"/>
            <p:cNvSpPr/>
            <p:nvPr/>
          </p:nvSpPr>
          <p:spPr>
            <a:xfrm>
              <a:off x="307119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28"/>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28"/>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28"/>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28"/>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28"/>
            <p:cNvSpPr/>
            <p:nvPr/>
          </p:nvSpPr>
          <p:spPr>
            <a:xfrm>
              <a:off x="4071730" y="75929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28"/>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28"/>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28"/>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28"/>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28"/>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28"/>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28"/>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28"/>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28"/>
            <p:cNvSpPr/>
            <p:nvPr/>
          </p:nvSpPr>
          <p:spPr>
            <a:xfrm>
              <a:off x="61716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28"/>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28"/>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28"/>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28"/>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28"/>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28"/>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28"/>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28"/>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28"/>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28"/>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28"/>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28"/>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28"/>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28"/>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28"/>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28"/>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28"/>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28"/>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28"/>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28"/>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28"/>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28"/>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28"/>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28"/>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28"/>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28"/>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28"/>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28"/>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28"/>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28"/>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28"/>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28"/>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28"/>
            <p:cNvSpPr/>
            <p:nvPr/>
          </p:nvSpPr>
          <p:spPr>
            <a:xfrm>
              <a:off x="52032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28"/>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28"/>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28"/>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28"/>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28"/>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28"/>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28"/>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28"/>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28"/>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28"/>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28"/>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28"/>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28"/>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28"/>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28"/>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28"/>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28"/>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28"/>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28"/>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28"/>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28"/>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28"/>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28"/>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28"/>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28"/>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28"/>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28"/>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28"/>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28"/>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28"/>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28"/>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28"/>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28"/>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28"/>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28"/>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28"/>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28"/>
            <p:cNvSpPr/>
            <p:nvPr/>
          </p:nvSpPr>
          <p:spPr>
            <a:xfrm>
              <a:off x="1838756"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28"/>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28"/>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28"/>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28"/>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28"/>
            <p:cNvSpPr/>
            <p:nvPr/>
          </p:nvSpPr>
          <p:spPr>
            <a:xfrm>
              <a:off x="4572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28"/>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28"/>
            <p:cNvSpPr/>
            <p:nvPr/>
          </p:nvSpPr>
          <p:spPr>
            <a:xfrm>
              <a:off x="52032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28"/>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28"/>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28"/>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28"/>
            <p:cNvSpPr/>
            <p:nvPr/>
          </p:nvSpPr>
          <p:spPr>
            <a:xfrm>
              <a:off x="7271150" y="1662683"/>
              <a:ext cx="588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28"/>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28"/>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28"/>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28"/>
            <p:cNvSpPr/>
            <p:nvPr/>
          </p:nvSpPr>
          <p:spPr>
            <a:xfrm>
              <a:off x="381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28"/>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28"/>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28"/>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28"/>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28"/>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28"/>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28"/>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28"/>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28"/>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28"/>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28"/>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28"/>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28"/>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28"/>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28"/>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28"/>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28"/>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28"/>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28"/>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28"/>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28"/>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28"/>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28"/>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28"/>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28"/>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28"/>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28"/>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28"/>
            <p:cNvSpPr/>
            <p:nvPr/>
          </p:nvSpPr>
          <p:spPr>
            <a:xfrm>
              <a:off x="5453150" y="3089829"/>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28"/>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28"/>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28"/>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28"/>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28"/>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28"/>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28"/>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28"/>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28"/>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28"/>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28"/>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28"/>
            <p:cNvSpPr/>
            <p:nvPr/>
          </p:nvSpPr>
          <p:spPr>
            <a:xfrm>
              <a:off x="7271150" y="3089832"/>
              <a:ext cx="588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28"/>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28"/>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28"/>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28"/>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28"/>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28"/>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28"/>
            <p:cNvSpPr/>
            <p:nvPr/>
          </p:nvSpPr>
          <p:spPr>
            <a:xfrm>
              <a:off x="1606838"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28"/>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28"/>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28"/>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28"/>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28"/>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28"/>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28"/>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28"/>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28"/>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28"/>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28"/>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28"/>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28"/>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28"/>
            <p:cNvSpPr/>
            <p:nvPr/>
          </p:nvSpPr>
          <p:spPr>
            <a:xfrm>
              <a:off x="8374250" y="3221257"/>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28"/>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28"/>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28"/>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28"/>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28"/>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28"/>
            <p:cNvSpPr/>
            <p:nvPr/>
          </p:nvSpPr>
          <p:spPr>
            <a:xfrm>
              <a:off x="762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28"/>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28"/>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28"/>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28"/>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28"/>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28"/>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28"/>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28"/>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28"/>
            <p:cNvSpPr/>
            <p:nvPr/>
          </p:nvSpPr>
          <p:spPr>
            <a:xfrm>
              <a:off x="307119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28"/>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28"/>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28"/>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28"/>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28"/>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28"/>
            <p:cNvSpPr/>
            <p:nvPr/>
          </p:nvSpPr>
          <p:spPr>
            <a:xfrm>
              <a:off x="6890150" y="3352657"/>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28"/>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28"/>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28"/>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28"/>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28"/>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28"/>
            <p:cNvSpPr/>
            <p:nvPr/>
          </p:nvSpPr>
          <p:spPr>
            <a:xfrm>
              <a:off x="381000" y="34841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28"/>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28"/>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28"/>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28"/>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28"/>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28"/>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28"/>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28"/>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28"/>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28"/>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28"/>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28"/>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28"/>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28"/>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28"/>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28"/>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28"/>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28"/>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28"/>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28"/>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28"/>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28"/>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28"/>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28"/>
            <p:cNvSpPr/>
            <p:nvPr/>
          </p:nvSpPr>
          <p:spPr>
            <a:xfrm>
              <a:off x="1374919"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28"/>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28"/>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28"/>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28"/>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28"/>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28"/>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28"/>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28"/>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28"/>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28"/>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28"/>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28"/>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28"/>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28"/>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28"/>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28"/>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28"/>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28"/>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28"/>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28"/>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28"/>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28"/>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28"/>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28"/>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28"/>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28"/>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28"/>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28"/>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28"/>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28"/>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28"/>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28"/>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28"/>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28"/>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28"/>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28"/>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28"/>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28"/>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28"/>
            <p:cNvSpPr/>
            <p:nvPr/>
          </p:nvSpPr>
          <p:spPr>
            <a:xfrm>
              <a:off x="7858600" y="4151770"/>
              <a:ext cx="5157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28"/>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28"/>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28"/>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28"/>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28"/>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28"/>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28"/>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28"/>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28"/>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28"/>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28"/>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28"/>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28"/>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28"/>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28"/>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28"/>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28"/>
            <p:cNvSpPr/>
            <p:nvPr/>
          </p:nvSpPr>
          <p:spPr>
            <a:xfrm>
              <a:off x="5203200" y="4659472"/>
              <a:ext cx="2502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28"/>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28"/>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28"/>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28"/>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28"/>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28"/>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28"/>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28"/>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28"/>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28"/>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28"/>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28"/>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28"/>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28"/>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28"/>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28"/>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28"/>
            <p:cNvSpPr/>
            <p:nvPr/>
          </p:nvSpPr>
          <p:spPr>
            <a:xfrm>
              <a:off x="2071737" y="3484118"/>
              <a:ext cx="170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28"/>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28"/>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28"/>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28"/>
            <p:cNvSpPr/>
            <p:nvPr/>
          </p:nvSpPr>
          <p:spPr>
            <a:xfrm>
              <a:off x="2071737" y="3992112"/>
              <a:ext cx="1707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28"/>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28"/>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28"/>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28"/>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28"/>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28"/>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28"/>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28"/>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28"/>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28"/>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28"/>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28"/>
            <p:cNvSpPr/>
            <p:nvPr/>
          </p:nvSpPr>
          <p:spPr>
            <a:xfrm>
              <a:off x="307119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28"/>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28"/>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28"/>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28"/>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28"/>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28"/>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28"/>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28"/>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28"/>
            <p:cNvSpPr/>
            <p:nvPr/>
          </p:nvSpPr>
          <p:spPr>
            <a:xfrm>
              <a:off x="8755200" y="3992119"/>
              <a:ext cx="3888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28"/>
            <p:cNvSpPr/>
            <p:nvPr/>
          </p:nvSpPr>
          <p:spPr>
            <a:xfrm>
              <a:off x="6890175" y="399212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4" name="Google Shape;8834;p28"/>
          <p:cNvSpPr/>
          <p:nvPr/>
        </p:nvSpPr>
        <p:spPr>
          <a:xfrm>
            <a:off x="2071737" y="3992112"/>
            <a:ext cx="170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28"/>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TITLE_ONLY_1_2">
    <p:spTree>
      <p:nvGrpSpPr>
        <p:cNvPr id="1" name="Shape 8836"/>
        <p:cNvGrpSpPr/>
        <p:nvPr/>
      </p:nvGrpSpPr>
      <p:grpSpPr>
        <a:xfrm>
          <a:off x="0" y="0"/>
          <a:ext cx="0" cy="0"/>
          <a:chOff x="0" y="0"/>
          <a:chExt cx="0" cy="0"/>
        </a:xfrm>
      </p:grpSpPr>
      <p:grpSp>
        <p:nvGrpSpPr>
          <p:cNvPr id="8837" name="Google Shape;8837;p29"/>
          <p:cNvGrpSpPr/>
          <p:nvPr/>
        </p:nvGrpSpPr>
        <p:grpSpPr>
          <a:xfrm>
            <a:off x="0" y="0"/>
            <a:ext cx="9144050" cy="5143383"/>
            <a:chOff x="0" y="0"/>
            <a:chExt cx="9144050" cy="5143383"/>
          </a:xfrm>
        </p:grpSpPr>
        <p:sp>
          <p:nvSpPr>
            <p:cNvPr id="8838" name="Google Shape;8838;p29"/>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29"/>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29"/>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29"/>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29"/>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29"/>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29"/>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29"/>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29"/>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29"/>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29"/>
            <p:cNvSpPr/>
            <p:nvPr/>
          </p:nvSpPr>
          <p:spPr>
            <a:xfrm>
              <a:off x="1374919"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29"/>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29"/>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29"/>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29"/>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29"/>
            <p:cNvSpPr/>
            <p:nvPr/>
          </p:nvSpPr>
          <p:spPr>
            <a:xfrm>
              <a:off x="76200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29"/>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29"/>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29"/>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29"/>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29"/>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29"/>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29"/>
            <p:cNvSpPr/>
            <p:nvPr/>
          </p:nvSpPr>
          <p:spPr>
            <a:xfrm>
              <a:off x="407173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29"/>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29"/>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29"/>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29"/>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29"/>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29"/>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29"/>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29"/>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29"/>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29"/>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29"/>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29"/>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29"/>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29"/>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29"/>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29"/>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29"/>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29"/>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29"/>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29"/>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29"/>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29"/>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29"/>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29"/>
            <p:cNvSpPr/>
            <p:nvPr/>
          </p:nvSpPr>
          <p:spPr>
            <a:xfrm>
              <a:off x="54531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29"/>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29"/>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29"/>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29"/>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29"/>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29"/>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29"/>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29"/>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29"/>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29"/>
            <p:cNvSpPr/>
            <p:nvPr/>
          </p:nvSpPr>
          <p:spPr>
            <a:xfrm>
              <a:off x="7271150" y="759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29"/>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29"/>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29"/>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29"/>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29"/>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29"/>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29"/>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29"/>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29"/>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29"/>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29"/>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29"/>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29"/>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29"/>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29"/>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29"/>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29"/>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29"/>
            <p:cNvSpPr/>
            <p:nvPr/>
          </p:nvSpPr>
          <p:spPr>
            <a:xfrm>
              <a:off x="1838756"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29"/>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29"/>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29"/>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29"/>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29"/>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29"/>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29"/>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29"/>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29"/>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29"/>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29"/>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29"/>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29"/>
            <p:cNvSpPr/>
            <p:nvPr/>
          </p:nvSpPr>
          <p:spPr>
            <a:xfrm>
              <a:off x="8755200" y="1138835"/>
              <a:ext cx="3888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29"/>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29"/>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29"/>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29"/>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29"/>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29"/>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29"/>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29"/>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29"/>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29"/>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29"/>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29"/>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29"/>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29"/>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29"/>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29"/>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29"/>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29"/>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29"/>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29"/>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29"/>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29"/>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29"/>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29"/>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29"/>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29"/>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29"/>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29"/>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29"/>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29"/>
            <p:cNvSpPr/>
            <p:nvPr/>
          </p:nvSpPr>
          <p:spPr>
            <a:xfrm>
              <a:off x="5453150" y="1662662"/>
              <a:ext cx="7185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29"/>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29"/>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29"/>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29"/>
            <p:cNvSpPr/>
            <p:nvPr/>
          </p:nvSpPr>
          <p:spPr>
            <a:xfrm>
              <a:off x="307119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29"/>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29"/>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29"/>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29"/>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29"/>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29"/>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29"/>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29"/>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29"/>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29"/>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29"/>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29"/>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29"/>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29"/>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29"/>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29"/>
            <p:cNvSpPr/>
            <p:nvPr/>
          </p:nvSpPr>
          <p:spPr>
            <a:xfrm>
              <a:off x="1143000" y="2625081"/>
              <a:ext cx="231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29"/>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29"/>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29"/>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29"/>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29"/>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29"/>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29"/>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29"/>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29"/>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29"/>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29"/>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29"/>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29"/>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29"/>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29"/>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29"/>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29"/>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29"/>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29"/>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29"/>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29"/>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29"/>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29"/>
            <p:cNvSpPr/>
            <p:nvPr/>
          </p:nvSpPr>
          <p:spPr>
            <a:xfrm>
              <a:off x="357146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29"/>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29"/>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29"/>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29"/>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29"/>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29"/>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29"/>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29"/>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29"/>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29"/>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29"/>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29"/>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29"/>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29"/>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29"/>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29"/>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29"/>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29"/>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29"/>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29"/>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29"/>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29"/>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29"/>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29"/>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29"/>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29"/>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29"/>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29"/>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29"/>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29"/>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29"/>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29"/>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29"/>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29"/>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29"/>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29"/>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29"/>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29"/>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29"/>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29"/>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29"/>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29"/>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29"/>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29"/>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29"/>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29"/>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29"/>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29"/>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29"/>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29"/>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29"/>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29"/>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29"/>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29"/>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29"/>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29"/>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29"/>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29"/>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29"/>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29"/>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29"/>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29"/>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29"/>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29"/>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29"/>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29"/>
            <p:cNvSpPr/>
            <p:nvPr/>
          </p:nvSpPr>
          <p:spPr>
            <a:xfrm>
              <a:off x="3571460" y="34841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29"/>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29"/>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29"/>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29"/>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29"/>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29"/>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29"/>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29"/>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29"/>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29"/>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29"/>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29"/>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29"/>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29"/>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29"/>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29"/>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29"/>
            <p:cNvSpPr/>
            <p:nvPr/>
          </p:nvSpPr>
          <p:spPr>
            <a:xfrm>
              <a:off x="381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29"/>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29"/>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29"/>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29"/>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29"/>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29"/>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29"/>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29"/>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29"/>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29"/>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29"/>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29"/>
            <p:cNvSpPr/>
            <p:nvPr/>
          </p:nvSpPr>
          <p:spPr>
            <a:xfrm>
              <a:off x="4572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29"/>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29"/>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29"/>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29"/>
            <p:cNvSpPr/>
            <p:nvPr/>
          </p:nvSpPr>
          <p:spPr>
            <a:xfrm>
              <a:off x="6890150" y="36154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29"/>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29"/>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29"/>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29"/>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29"/>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29"/>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29"/>
            <p:cNvSpPr/>
            <p:nvPr/>
          </p:nvSpPr>
          <p:spPr>
            <a:xfrm>
              <a:off x="762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29"/>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29"/>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29"/>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29"/>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29"/>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29"/>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29"/>
            <p:cNvSpPr/>
            <p:nvPr/>
          </p:nvSpPr>
          <p:spPr>
            <a:xfrm>
              <a:off x="2242350" y="4151758"/>
              <a:ext cx="32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29"/>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29"/>
            <p:cNvSpPr/>
            <p:nvPr/>
          </p:nvSpPr>
          <p:spPr>
            <a:xfrm>
              <a:off x="307119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29"/>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29"/>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29"/>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29"/>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29"/>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29"/>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29"/>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29"/>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29"/>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29"/>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29"/>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29"/>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29"/>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29"/>
            <p:cNvSpPr/>
            <p:nvPr/>
          </p:nvSpPr>
          <p:spPr>
            <a:xfrm>
              <a:off x="1374919"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29"/>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29"/>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29"/>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29"/>
            <p:cNvSpPr/>
            <p:nvPr/>
          </p:nvSpPr>
          <p:spPr>
            <a:xfrm>
              <a:off x="5453150" y="4659472"/>
              <a:ext cx="7185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29"/>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29"/>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29"/>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29"/>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29"/>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29"/>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29"/>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29"/>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29"/>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29"/>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29"/>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29"/>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29"/>
            <p:cNvSpPr/>
            <p:nvPr/>
          </p:nvSpPr>
          <p:spPr>
            <a:xfrm>
              <a:off x="7858600" y="4659483"/>
              <a:ext cx="5157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29"/>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29"/>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29"/>
            <p:cNvSpPr/>
            <p:nvPr/>
          </p:nvSpPr>
          <p:spPr>
            <a:xfrm>
              <a:off x="2071737" y="300"/>
              <a:ext cx="170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29"/>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29"/>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29"/>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29"/>
            <p:cNvSpPr/>
            <p:nvPr/>
          </p:nvSpPr>
          <p:spPr>
            <a:xfrm>
              <a:off x="2071737" y="1662650"/>
              <a:ext cx="1707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29"/>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29"/>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29"/>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29"/>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29"/>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29"/>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29"/>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29"/>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29"/>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29"/>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29"/>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29"/>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29"/>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29"/>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29"/>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29"/>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29"/>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29"/>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29"/>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29"/>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29"/>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29"/>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29"/>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29"/>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29"/>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29"/>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29"/>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29"/>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29"/>
            <p:cNvSpPr/>
            <p:nvPr/>
          </p:nvSpPr>
          <p:spPr>
            <a:xfrm>
              <a:off x="8755200" y="3992119"/>
              <a:ext cx="3888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29"/>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2" name="Google Shape;9182;p29"/>
          <p:cNvSpPr/>
          <p:nvPr/>
        </p:nvSpPr>
        <p:spPr>
          <a:xfrm>
            <a:off x="2071737" y="3992112"/>
            <a:ext cx="170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29"/>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3">
  <p:cSld name="TITLE_ONLY_1_1">
    <p:spTree>
      <p:nvGrpSpPr>
        <p:cNvPr id="1" name="Shape 9184"/>
        <p:cNvGrpSpPr/>
        <p:nvPr/>
      </p:nvGrpSpPr>
      <p:grpSpPr>
        <a:xfrm>
          <a:off x="0" y="0"/>
          <a:ext cx="0" cy="0"/>
          <a:chOff x="0" y="0"/>
          <a:chExt cx="0" cy="0"/>
        </a:xfrm>
      </p:grpSpPr>
      <p:grpSp>
        <p:nvGrpSpPr>
          <p:cNvPr id="9185" name="Google Shape;9185;p30"/>
          <p:cNvGrpSpPr/>
          <p:nvPr/>
        </p:nvGrpSpPr>
        <p:grpSpPr>
          <a:xfrm>
            <a:off x="0" y="0"/>
            <a:ext cx="9144050" cy="5143383"/>
            <a:chOff x="0" y="0"/>
            <a:chExt cx="9144050" cy="5143383"/>
          </a:xfrm>
        </p:grpSpPr>
        <p:sp>
          <p:nvSpPr>
            <p:cNvPr id="9186" name="Google Shape;9186;p30"/>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30"/>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30"/>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30"/>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30"/>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30"/>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30"/>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30"/>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30"/>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30"/>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30"/>
            <p:cNvSpPr/>
            <p:nvPr/>
          </p:nvSpPr>
          <p:spPr>
            <a:xfrm>
              <a:off x="1374919"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30"/>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30"/>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30"/>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30"/>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30"/>
            <p:cNvSpPr/>
            <p:nvPr/>
          </p:nvSpPr>
          <p:spPr>
            <a:xfrm>
              <a:off x="76200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30"/>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30"/>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30"/>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30"/>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30"/>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30"/>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30"/>
            <p:cNvSpPr/>
            <p:nvPr/>
          </p:nvSpPr>
          <p:spPr>
            <a:xfrm>
              <a:off x="407173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30"/>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30"/>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30"/>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30"/>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30"/>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30"/>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30"/>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30"/>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30"/>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30"/>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30"/>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30"/>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30"/>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30"/>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30"/>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30"/>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30"/>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30"/>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30"/>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30"/>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30"/>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30"/>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30"/>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30"/>
            <p:cNvSpPr/>
            <p:nvPr/>
          </p:nvSpPr>
          <p:spPr>
            <a:xfrm>
              <a:off x="54531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30"/>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30"/>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30"/>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30"/>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30"/>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30"/>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30"/>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30"/>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30"/>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30"/>
            <p:cNvSpPr/>
            <p:nvPr/>
          </p:nvSpPr>
          <p:spPr>
            <a:xfrm>
              <a:off x="7271150" y="759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30"/>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30"/>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30"/>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30"/>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30"/>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30"/>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30"/>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30"/>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30"/>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30"/>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30"/>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30"/>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30"/>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30"/>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30"/>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30"/>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30"/>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30"/>
            <p:cNvSpPr/>
            <p:nvPr/>
          </p:nvSpPr>
          <p:spPr>
            <a:xfrm>
              <a:off x="1838756"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30"/>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30"/>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30"/>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30"/>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30"/>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30"/>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30"/>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30"/>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30"/>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30"/>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30"/>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30"/>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30"/>
            <p:cNvSpPr/>
            <p:nvPr/>
          </p:nvSpPr>
          <p:spPr>
            <a:xfrm>
              <a:off x="8755200" y="1138835"/>
              <a:ext cx="3888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30"/>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30"/>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30"/>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30"/>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30"/>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30"/>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30"/>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30"/>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30"/>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30"/>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30"/>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30"/>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30"/>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30"/>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30"/>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30"/>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30"/>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30"/>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30"/>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30"/>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30"/>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30"/>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30"/>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30"/>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30"/>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30"/>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30"/>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30"/>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30"/>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30"/>
            <p:cNvSpPr/>
            <p:nvPr/>
          </p:nvSpPr>
          <p:spPr>
            <a:xfrm>
              <a:off x="5453150" y="1662662"/>
              <a:ext cx="7185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30"/>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30"/>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30"/>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30"/>
            <p:cNvSpPr/>
            <p:nvPr/>
          </p:nvSpPr>
          <p:spPr>
            <a:xfrm>
              <a:off x="307119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30"/>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30"/>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30"/>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30"/>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30"/>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30"/>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30"/>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30"/>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30"/>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30"/>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30"/>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30"/>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30"/>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30"/>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30"/>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30"/>
            <p:cNvSpPr/>
            <p:nvPr/>
          </p:nvSpPr>
          <p:spPr>
            <a:xfrm>
              <a:off x="1143000" y="2625081"/>
              <a:ext cx="231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30"/>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30"/>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30"/>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30"/>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30"/>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30"/>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30"/>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30"/>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30"/>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30"/>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30"/>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30"/>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30"/>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30"/>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30"/>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30"/>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30"/>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30"/>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30"/>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30"/>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30"/>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30"/>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30"/>
            <p:cNvSpPr/>
            <p:nvPr/>
          </p:nvSpPr>
          <p:spPr>
            <a:xfrm>
              <a:off x="357146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30"/>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30"/>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30"/>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30"/>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30"/>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30"/>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30"/>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30"/>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30"/>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30"/>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30"/>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30"/>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30"/>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30"/>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30"/>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30"/>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30"/>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30"/>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30"/>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30"/>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30"/>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30"/>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30"/>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30"/>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30"/>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30"/>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30"/>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30"/>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30"/>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30"/>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30"/>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30"/>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30"/>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30"/>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30"/>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30"/>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30"/>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30"/>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30"/>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30"/>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30"/>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30"/>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30"/>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30"/>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30"/>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30"/>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30"/>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30"/>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30"/>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30"/>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30"/>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30"/>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30"/>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30"/>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30"/>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30"/>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30"/>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30"/>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30"/>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30"/>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30"/>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30"/>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30"/>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30"/>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30"/>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30"/>
            <p:cNvSpPr/>
            <p:nvPr/>
          </p:nvSpPr>
          <p:spPr>
            <a:xfrm>
              <a:off x="3571460" y="34841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30"/>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30"/>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30"/>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30"/>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30"/>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30"/>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30"/>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30"/>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30"/>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30"/>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30"/>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30"/>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30"/>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30"/>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30"/>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30"/>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30"/>
            <p:cNvSpPr/>
            <p:nvPr/>
          </p:nvSpPr>
          <p:spPr>
            <a:xfrm>
              <a:off x="381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30"/>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30"/>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30"/>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30"/>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30"/>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30"/>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30"/>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30"/>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30"/>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30"/>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30"/>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30"/>
            <p:cNvSpPr/>
            <p:nvPr/>
          </p:nvSpPr>
          <p:spPr>
            <a:xfrm>
              <a:off x="4572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30"/>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30"/>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30"/>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30"/>
            <p:cNvSpPr/>
            <p:nvPr/>
          </p:nvSpPr>
          <p:spPr>
            <a:xfrm>
              <a:off x="6890150" y="36154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30"/>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30"/>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30"/>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30"/>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30"/>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30"/>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30"/>
            <p:cNvSpPr/>
            <p:nvPr/>
          </p:nvSpPr>
          <p:spPr>
            <a:xfrm>
              <a:off x="762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30"/>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30"/>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30"/>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30"/>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30"/>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30"/>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30"/>
            <p:cNvSpPr/>
            <p:nvPr/>
          </p:nvSpPr>
          <p:spPr>
            <a:xfrm>
              <a:off x="2242350" y="4151758"/>
              <a:ext cx="32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30"/>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30"/>
            <p:cNvSpPr/>
            <p:nvPr/>
          </p:nvSpPr>
          <p:spPr>
            <a:xfrm>
              <a:off x="307119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30"/>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30"/>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30"/>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30"/>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30"/>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30"/>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30"/>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30"/>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30"/>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30"/>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30"/>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30"/>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30"/>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30"/>
            <p:cNvSpPr/>
            <p:nvPr/>
          </p:nvSpPr>
          <p:spPr>
            <a:xfrm>
              <a:off x="1374919"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30"/>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30"/>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30"/>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30"/>
            <p:cNvSpPr/>
            <p:nvPr/>
          </p:nvSpPr>
          <p:spPr>
            <a:xfrm>
              <a:off x="5453150" y="4659472"/>
              <a:ext cx="7185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30"/>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30"/>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30"/>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30"/>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30"/>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30"/>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30"/>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30"/>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30"/>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30"/>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30"/>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30"/>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30"/>
            <p:cNvSpPr/>
            <p:nvPr/>
          </p:nvSpPr>
          <p:spPr>
            <a:xfrm>
              <a:off x="7858600" y="4659483"/>
              <a:ext cx="5157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30"/>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30"/>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30"/>
            <p:cNvSpPr/>
            <p:nvPr/>
          </p:nvSpPr>
          <p:spPr>
            <a:xfrm>
              <a:off x="2071737" y="300"/>
              <a:ext cx="170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30"/>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30"/>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30"/>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30"/>
            <p:cNvSpPr/>
            <p:nvPr/>
          </p:nvSpPr>
          <p:spPr>
            <a:xfrm>
              <a:off x="2071737" y="1662650"/>
              <a:ext cx="1707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30"/>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30"/>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30"/>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30"/>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30"/>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30"/>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30"/>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30"/>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30"/>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30"/>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30"/>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30"/>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30"/>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30"/>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30"/>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30"/>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30"/>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30"/>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30"/>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30"/>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30"/>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30"/>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30"/>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30"/>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30"/>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30"/>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30"/>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30"/>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30"/>
            <p:cNvSpPr/>
            <p:nvPr/>
          </p:nvSpPr>
          <p:spPr>
            <a:xfrm>
              <a:off x="8755200" y="3992119"/>
              <a:ext cx="3888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30"/>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30"/>
          <p:cNvSpPr/>
          <p:nvPr/>
        </p:nvSpPr>
        <p:spPr>
          <a:xfrm>
            <a:off x="382350" y="380075"/>
            <a:ext cx="8368800" cy="428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30"/>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11"/>
        <p:cNvGrpSpPr/>
        <p:nvPr/>
      </p:nvGrpSpPr>
      <p:grpSpPr>
        <a:xfrm>
          <a:off x="0" y="0"/>
          <a:ext cx="0" cy="0"/>
          <a:chOff x="0" y="0"/>
          <a:chExt cx="0" cy="0"/>
        </a:xfrm>
      </p:grpSpPr>
      <p:grpSp>
        <p:nvGrpSpPr>
          <p:cNvPr id="712" name="Google Shape;712;p4"/>
          <p:cNvGrpSpPr/>
          <p:nvPr/>
        </p:nvGrpSpPr>
        <p:grpSpPr>
          <a:xfrm>
            <a:off x="0" y="0"/>
            <a:ext cx="9144050" cy="5143383"/>
            <a:chOff x="0" y="0"/>
            <a:chExt cx="9144050" cy="5143383"/>
          </a:xfrm>
        </p:grpSpPr>
        <p:grpSp>
          <p:nvGrpSpPr>
            <p:cNvPr id="713" name="Google Shape;713;p4"/>
            <p:cNvGrpSpPr/>
            <p:nvPr/>
          </p:nvGrpSpPr>
          <p:grpSpPr>
            <a:xfrm>
              <a:off x="0" y="0"/>
              <a:ext cx="9144050" cy="5143383"/>
              <a:chOff x="0" y="0"/>
              <a:chExt cx="9144050" cy="5143383"/>
            </a:xfrm>
          </p:grpSpPr>
          <p:grpSp>
            <p:nvGrpSpPr>
              <p:cNvPr id="714" name="Google Shape;714;p4"/>
              <p:cNvGrpSpPr/>
              <p:nvPr/>
            </p:nvGrpSpPr>
            <p:grpSpPr>
              <a:xfrm>
                <a:off x="0" y="0"/>
                <a:ext cx="9144050" cy="5143383"/>
                <a:chOff x="0" y="0"/>
                <a:chExt cx="9144050" cy="5143383"/>
              </a:xfrm>
            </p:grpSpPr>
            <p:sp>
              <p:nvSpPr>
                <p:cNvPr id="715" name="Google Shape;715;p4"/>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
                <p:cNvSpPr/>
                <p:nvPr/>
              </p:nvSpPr>
              <p:spPr>
                <a:xfrm>
                  <a:off x="381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
                <p:cNvSpPr/>
                <p:nvPr/>
              </p:nvSpPr>
              <p:spPr>
                <a:xfrm>
                  <a:off x="1143000"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
                <p:cNvSpPr/>
                <p:nvPr/>
              </p:nvSpPr>
              <p:spPr>
                <a:xfrm>
                  <a:off x="1374919"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
                <p:cNvSpPr/>
                <p:nvPr/>
              </p:nvSpPr>
              <p:spPr>
                <a:xfrm>
                  <a:off x="1606838"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
                <p:cNvSpPr/>
                <p:nvPr/>
              </p:nvSpPr>
              <p:spPr>
                <a:xfrm>
                  <a:off x="1838756"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
                <p:cNvSpPr/>
                <p:nvPr/>
              </p:nvSpPr>
              <p:spPr>
                <a:xfrm>
                  <a:off x="357146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
                <p:cNvSpPr/>
                <p:nvPr/>
              </p:nvSpPr>
              <p:spPr>
                <a:xfrm>
                  <a:off x="457200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
                <p:cNvSpPr/>
                <p:nvPr/>
              </p:nvSpPr>
              <p:spPr>
                <a:xfrm>
                  <a:off x="54531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
                <p:cNvSpPr/>
                <p:nvPr/>
              </p:nvSpPr>
              <p:spPr>
                <a:xfrm>
                  <a:off x="6890150" y="30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
                <p:cNvSpPr/>
                <p:nvPr/>
              </p:nvSpPr>
              <p:spPr>
                <a:xfrm>
                  <a:off x="8374250" y="75930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
                <p:cNvSpPr/>
                <p:nvPr/>
              </p:nvSpPr>
              <p:spPr>
                <a:xfrm>
                  <a:off x="7271150" y="759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
                <p:cNvSpPr/>
                <p:nvPr/>
              </p:nvSpPr>
              <p:spPr>
                <a:xfrm>
                  <a:off x="7858600" y="300"/>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
                <p:cNvSpPr/>
                <p:nvPr/>
              </p:nvSpPr>
              <p:spPr>
                <a:xfrm>
                  <a:off x="7858600" y="379775"/>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
                <p:cNvSpPr/>
                <p:nvPr/>
              </p:nvSpPr>
              <p:spPr>
                <a:xfrm>
                  <a:off x="762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
                <p:cNvSpPr/>
                <p:nvPr/>
              </p:nvSpPr>
              <p:spPr>
                <a:xfrm>
                  <a:off x="407173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
                <p:cNvSpPr/>
                <p:nvPr/>
              </p:nvSpPr>
              <p:spPr>
                <a:xfrm>
                  <a:off x="52032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
                <p:cNvSpPr/>
                <p:nvPr/>
              </p:nvSpPr>
              <p:spPr>
                <a:xfrm>
                  <a:off x="6890150" y="1138835"/>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
                <p:cNvSpPr/>
                <p:nvPr/>
              </p:nvSpPr>
              <p:spPr>
                <a:xfrm>
                  <a:off x="8755200" y="1138835"/>
                  <a:ext cx="3888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
                <p:cNvSpPr/>
                <p:nvPr/>
              </p:nvSpPr>
              <p:spPr>
                <a:xfrm>
                  <a:off x="1606838"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
                <p:cNvSpPr/>
                <p:nvPr/>
              </p:nvSpPr>
              <p:spPr>
                <a:xfrm>
                  <a:off x="8374250" y="1307151"/>
                  <a:ext cx="3810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
                <p:cNvSpPr/>
                <p:nvPr/>
              </p:nvSpPr>
              <p:spPr>
                <a:xfrm>
                  <a:off x="381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
                <p:cNvSpPr/>
                <p:nvPr/>
              </p:nvSpPr>
              <p:spPr>
                <a:xfrm>
                  <a:off x="357146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
                <p:cNvSpPr/>
                <p:nvPr/>
              </p:nvSpPr>
              <p:spPr>
                <a:xfrm>
                  <a:off x="5453150" y="1662662"/>
                  <a:ext cx="7185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
                <p:cNvSpPr/>
                <p:nvPr/>
              </p:nvSpPr>
              <p:spPr>
                <a:xfrm>
                  <a:off x="4572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
                <p:cNvSpPr/>
                <p:nvPr/>
              </p:nvSpPr>
              <p:spPr>
                <a:xfrm>
                  <a:off x="68901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
                <p:cNvSpPr/>
                <p:nvPr/>
              </p:nvSpPr>
              <p:spPr>
                <a:xfrm>
                  <a:off x="7858600" y="1662683"/>
                  <a:ext cx="5157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
                <p:cNvSpPr/>
                <p:nvPr/>
              </p:nvSpPr>
              <p:spPr>
                <a:xfrm>
                  <a:off x="1143000" y="2625081"/>
                  <a:ext cx="231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
                <p:cNvSpPr/>
                <p:nvPr/>
              </p:nvSpPr>
              <p:spPr>
                <a:xfrm>
                  <a:off x="6171650" y="2625092"/>
                  <a:ext cx="7185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
                <p:cNvSpPr/>
                <p:nvPr/>
              </p:nvSpPr>
              <p:spPr>
                <a:xfrm>
                  <a:off x="8755200" y="2625092"/>
                  <a:ext cx="38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
                <p:cNvSpPr/>
                <p:nvPr/>
              </p:nvSpPr>
              <p:spPr>
                <a:xfrm>
                  <a:off x="762000" y="30898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
                <p:cNvSpPr/>
                <p:nvPr/>
              </p:nvSpPr>
              <p:spPr>
                <a:xfrm>
                  <a:off x="1838756"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
                <p:cNvSpPr/>
                <p:nvPr/>
              </p:nvSpPr>
              <p:spPr>
                <a:xfrm>
                  <a:off x="257092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
                <p:cNvSpPr/>
                <p:nvPr/>
              </p:nvSpPr>
              <p:spPr>
                <a:xfrm>
                  <a:off x="7858600" y="30898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
                <p:cNvSpPr/>
                <p:nvPr/>
              </p:nvSpPr>
              <p:spPr>
                <a:xfrm>
                  <a:off x="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
                <p:cNvSpPr/>
                <p:nvPr/>
              </p:nvSpPr>
              <p:spPr>
                <a:xfrm>
                  <a:off x="1606838"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
                <p:cNvSpPr/>
                <p:nvPr/>
              </p:nvSpPr>
              <p:spPr>
                <a:xfrm>
                  <a:off x="357146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
                <p:cNvSpPr/>
                <p:nvPr/>
              </p:nvSpPr>
              <p:spPr>
                <a:xfrm>
                  <a:off x="6171650" y="32212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
                <p:cNvSpPr/>
                <p:nvPr/>
              </p:nvSpPr>
              <p:spPr>
                <a:xfrm>
                  <a:off x="8755200" y="3221257"/>
                  <a:ext cx="38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
                <p:cNvSpPr/>
                <p:nvPr/>
              </p:nvSpPr>
              <p:spPr>
                <a:xfrm>
                  <a:off x="381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
                <p:cNvSpPr/>
                <p:nvPr/>
              </p:nvSpPr>
              <p:spPr>
                <a:xfrm>
                  <a:off x="1143000"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
                <p:cNvSpPr/>
                <p:nvPr/>
              </p:nvSpPr>
              <p:spPr>
                <a:xfrm>
                  <a:off x="5453150" y="33526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
                <p:cNvSpPr/>
                <p:nvPr/>
              </p:nvSpPr>
              <p:spPr>
                <a:xfrm>
                  <a:off x="1838756"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
                <p:cNvSpPr/>
                <p:nvPr/>
              </p:nvSpPr>
              <p:spPr>
                <a:xfrm>
                  <a:off x="4953000" y="33526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
                <p:cNvSpPr/>
                <p:nvPr/>
              </p:nvSpPr>
              <p:spPr>
                <a:xfrm>
                  <a:off x="7271150" y="3352657"/>
                  <a:ext cx="588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
                <p:cNvSpPr/>
                <p:nvPr/>
              </p:nvSpPr>
              <p:spPr>
                <a:xfrm>
                  <a:off x="7858600" y="33526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
                <p:cNvSpPr/>
                <p:nvPr/>
              </p:nvSpPr>
              <p:spPr>
                <a:xfrm>
                  <a:off x="4071730" y="34841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
                <p:cNvSpPr/>
                <p:nvPr/>
              </p:nvSpPr>
              <p:spPr>
                <a:xfrm>
                  <a:off x="5203200" y="34841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
                <p:cNvSpPr/>
                <p:nvPr/>
              </p:nvSpPr>
              <p:spPr>
                <a:xfrm>
                  <a:off x="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
                <p:cNvSpPr/>
                <p:nvPr/>
              </p:nvSpPr>
              <p:spPr>
                <a:xfrm>
                  <a:off x="762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
                <p:cNvSpPr/>
                <p:nvPr/>
              </p:nvSpPr>
              <p:spPr>
                <a:xfrm>
                  <a:off x="357146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
                <p:cNvSpPr/>
                <p:nvPr/>
              </p:nvSpPr>
              <p:spPr>
                <a:xfrm>
                  <a:off x="7271150" y="3615475"/>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
                <p:cNvSpPr/>
                <p:nvPr/>
              </p:nvSpPr>
              <p:spPr>
                <a:xfrm>
                  <a:off x="2242350" y="4151758"/>
                  <a:ext cx="32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
                <p:cNvSpPr/>
                <p:nvPr/>
              </p:nvSpPr>
              <p:spPr>
                <a:xfrm>
                  <a:off x="307119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
                <p:cNvSpPr/>
                <p:nvPr/>
              </p:nvSpPr>
              <p:spPr>
                <a:xfrm>
                  <a:off x="6890150" y="4151770"/>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
                <p:cNvSpPr/>
                <p:nvPr/>
              </p:nvSpPr>
              <p:spPr>
                <a:xfrm>
                  <a:off x="8755200" y="4151770"/>
                  <a:ext cx="38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
                <p:cNvSpPr/>
                <p:nvPr/>
              </p:nvSpPr>
              <p:spPr>
                <a:xfrm>
                  <a:off x="357146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
                <p:cNvSpPr/>
                <p:nvPr/>
              </p:nvSpPr>
              <p:spPr>
                <a:xfrm>
                  <a:off x="5453150" y="4659472"/>
                  <a:ext cx="7185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
                <p:cNvSpPr/>
                <p:nvPr/>
              </p:nvSpPr>
              <p:spPr>
                <a:xfrm>
                  <a:off x="4572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
                <p:cNvSpPr/>
                <p:nvPr/>
              </p:nvSpPr>
              <p:spPr>
                <a:xfrm>
                  <a:off x="7858600" y="4659483"/>
                  <a:ext cx="5157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4"/>
              <p:cNvGrpSpPr/>
              <p:nvPr/>
            </p:nvGrpSpPr>
            <p:grpSpPr>
              <a:xfrm>
                <a:off x="2071737" y="300"/>
                <a:ext cx="170655" cy="5143061"/>
                <a:chOff x="1838756" y="312"/>
                <a:chExt cx="231900" cy="5143061"/>
              </a:xfrm>
            </p:grpSpPr>
            <p:sp>
              <p:nvSpPr>
                <p:cNvPr id="1024" name="Google Shape;1024;p4"/>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
                <p:cNvSpPr/>
                <p:nvPr/>
              </p:nvSpPr>
              <p:spPr>
                <a:xfrm>
                  <a:off x="1838756"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
                <p:cNvSpPr/>
                <p:nvPr/>
              </p:nvSpPr>
              <p:spPr>
                <a:xfrm>
                  <a:off x="1838756"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
                <p:cNvSpPr/>
                <p:nvPr/>
              </p:nvSpPr>
              <p:spPr>
                <a:xfrm>
                  <a:off x="1838756" y="4151761"/>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 name="Google Shape;1038;p4"/>
            <p:cNvGrpSpPr/>
            <p:nvPr/>
          </p:nvGrpSpPr>
          <p:grpSpPr>
            <a:xfrm>
              <a:off x="0" y="3992112"/>
              <a:ext cx="9144000" cy="158384"/>
              <a:chOff x="0" y="4151749"/>
              <a:chExt cx="9144000" cy="507640"/>
            </a:xfrm>
          </p:grpSpPr>
          <p:sp>
            <p:nvSpPr>
              <p:cNvPr id="1039" name="Google Shape;1039;p4"/>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 name="Google Shape;1040;p4"/>
              <p:cNvGrpSpPr/>
              <p:nvPr/>
            </p:nvGrpSpPr>
            <p:grpSpPr>
              <a:xfrm>
                <a:off x="0" y="4151758"/>
                <a:ext cx="9144000" cy="507632"/>
                <a:chOff x="0" y="4151758"/>
                <a:chExt cx="9144000" cy="507632"/>
              </a:xfrm>
            </p:grpSpPr>
            <p:sp>
              <p:nvSpPr>
                <p:cNvPr id="1041" name="Google Shape;1041;p4"/>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
                <p:cNvSpPr/>
                <p:nvPr/>
              </p:nvSpPr>
              <p:spPr>
                <a:xfrm>
                  <a:off x="1606838"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
                <p:cNvSpPr/>
                <p:nvPr/>
              </p:nvSpPr>
              <p:spPr>
                <a:xfrm>
                  <a:off x="4953000" y="4151758"/>
                  <a:ext cx="2502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
                <p:cNvSpPr/>
                <p:nvPr/>
              </p:nvSpPr>
              <p:spPr>
                <a:xfrm>
                  <a:off x="6171650" y="415179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
                <p:cNvSpPr/>
                <p:nvPr/>
              </p:nvSpPr>
              <p:spPr>
                <a:xfrm>
                  <a:off x="8374250" y="4151770"/>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
                <p:cNvSpPr/>
                <p:nvPr/>
              </p:nvSpPr>
              <p:spPr>
                <a:xfrm>
                  <a:off x="6890175" y="415179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63" name="Google Shape;1063;p4"/>
          <p:cNvSpPr/>
          <p:nvPr/>
        </p:nvSpPr>
        <p:spPr>
          <a:xfrm>
            <a:off x="382350" y="380075"/>
            <a:ext cx="8368800" cy="428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
          <p:cNvSpPr txBox="1">
            <a:spLocks noGrp="1"/>
          </p:cNvSpPr>
          <p:nvPr>
            <p:ph type="title"/>
          </p:nvPr>
        </p:nvSpPr>
        <p:spPr>
          <a:xfrm>
            <a:off x="-5000" y="733850"/>
            <a:ext cx="9144000" cy="5643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accent6"/>
              </a:buClr>
              <a:buSzPts val="3100"/>
              <a:buFont typeface="Raleway Black"/>
              <a:buNone/>
              <a:defRPr sz="3100">
                <a:solidFill>
                  <a:schemeClr val="accent6"/>
                </a:solidFill>
              </a:defRPr>
            </a:lvl1pPr>
            <a:lvl2pPr lvl="1"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2pPr>
            <a:lvl3pPr lvl="2"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3pPr>
            <a:lvl4pPr lvl="3"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4pPr>
            <a:lvl5pPr lvl="4"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5pPr>
            <a:lvl6pPr lvl="5"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6pPr>
            <a:lvl7pPr lvl="6"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7pPr>
            <a:lvl8pPr lvl="7"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8pPr>
            <a:lvl9pPr lvl="8"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9pPr>
          </a:lstStyle>
          <a:p>
            <a:endParaRPr/>
          </a:p>
        </p:txBody>
      </p:sp>
      <p:sp>
        <p:nvSpPr>
          <p:cNvPr id="1065" name="Google Shape;1065;p4"/>
          <p:cNvSpPr txBox="1">
            <a:spLocks noGrp="1"/>
          </p:cNvSpPr>
          <p:nvPr>
            <p:ph type="body" idx="1"/>
          </p:nvPr>
        </p:nvSpPr>
        <p:spPr>
          <a:xfrm>
            <a:off x="720000" y="1421225"/>
            <a:ext cx="7704000" cy="3182100"/>
          </a:xfrm>
          <a:prstGeom prst="rect">
            <a:avLst/>
          </a:prstGeom>
          <a:noFill/>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100">
                <a:solidFill>
                  <a:srgbClr val="434343"/>
                </a:solidFill>
              </a:defRPr>
            </a:lvl1pPr>
            <a:lvl2pPr marL="914400" lvl="1" indent="-317500" rtl="0">
              <a:lnSpc>
                <a:spcPct val="115000"/>
              </a:lnSpc>
              <a:spcBef>
                <a:spcPts val="0"/>
              </a:spcBef>
              <a:spcAft>
                <a:spcPts val="0"/>
              </a:spcAft>
              <a:buClr>
                <a:srgbClr val="434343"/>
              </a:buClr>
              <a:buSzPts val="1400"/>
              <a:buAutoNum type="alphaLcPeriod"/>
              <a:defRPr>
                <a:solidFill>
                  <a:srgbClr val="434343"/>
                </a:solidFill>
              </a:defRPr>
            </a:lvl2pPr>
            <a:lvl3pPr marL="1371600" lvl="2" indent="-317500" rtl="0">
              <a:lnSpc>
                <a:spcPct val="115000"/>
              </a:lnSpc>
              <a:spcBef>
                <a:spcPts val="1600"/>
              </a:spcBef>
              <a:spcAft>
                <a:spcPts val="0"/>
              </a:spcAft>
              <a:buClr>
                <a:srgbClr val="434343"/>
              </a:buClr>
              <a:buSzPts val="1400"/>
              <a:buAutoNum type="romanLcPeriod"/>
              <a:defRPr>
                <a:solidFill>
                  <a:srgbClr val="434343"/>
                </a:solidFill>
              </a:defRPr>
            </a:lvl3pPr>
            <a:lvl4pPr marL="1828800" lvl="3" indent="-317500" rtl="0">
              <a:lnSpc>
                <a:spcPct val="115000"/>
              </a:lnSpc>
              <a:spcBef>
                <a:spcPts val="1600"/>
              </a:spcBef>
              <a:spcAft>
                <a:spcPts val="0"/>
              </a:spcAft>
              <a:buClr>
                <a:srgbClr val="434343"/>
              </a:buClr>
              <a:buSzPts val="1400"/>
              <a:buAutoNum type="arabicPeriod"/>
              <a:defRPr>
                <a:solidFill>
                  <a:srgbClr val="434343"/>
                </a:solidFill>
              </a:defRPr>
            </a:lvl4pPr>
            <a:lvl5pPr marL="2286000" lvl="4" indent="-317500" rtl="0">
              <a:lnSpc>
                <a:spcPct val="115000"/>
              </a:lnSpc>
              <a:spcBef>
                <a:spcPts val="1600"/>
              </a:spcBef>
              <a:spcAft>
                <a:spcPts val="0"/>
              </a:spcAft>
              <a:buClr>
                <a:srgbClr val="434343"/>
              </a:buClr>
              <a:buSzPts val="1400"/>
              <a:buAutoNum type="alphaLcPeriod"/>
              <a:defRPr>
                <a:solidFill>
                  <a:srgbClr val="434343"/>
                </a:solidFill>
              </a:defRPr>
            </a:lvl5pPr>
            <a:lvl6pPr marL="2743200" lvl="5" indent="-317500" rtl="0">
              <a:lnSpc>
                <a:spcPct val="115000"/>
              </a:lnSpc>
              <a:spcBef>
                <a:spcPts val="1600"/>
              </a:spcBef>
              <a:spcAft>
                <a:spcPts val="0"/>
              </a:spcAft>
              <a:buClr>
                <a:srgbClr val="434343"/>
              </a:buClr>
              <a:buSzPts val="1400"/>
              <a:buAutoNum type="romanLcPeriod"/>
              <a:defRPr>
                <a:solidFill>
                  <a:srgbClr val="434343"/>
                </a:solidFill>
              </a:defRPr>
            </a:lvl6pPr>
            <a:lvl7pPr marL="3200400" lvl="6" indent="-317500" rtl="0">
              <a:lnSpc>
                <a:spcPct val="115000"/>
              </a:lnSpc>
              <a:spcBef>
                <a:spcPts val="1600"/>
              </a:spcBef>
              <a:spcAft>
                <a:spcPts val="0"/>
              </a:spcAft>
              <a:buClr>
                <a:srgbClr val="434343"/>
              </a:buClr>
              <a:buSzPts val="1400"/>
              <a:buAutoNum type="arabicPeriod"/>
              <a:defRPr>
                <a:solidFill>
                  <a:srgbClr val="434343"/>
                </a:solidFill>
              </a:defRPr>
            </a:lvl7pPr>
            <a:lvl8pPr marL="3657600" lvl="7" indent="-317500" rtl="0">
              <a:lnSpc>
                <a:spcPct val="115000"/>
              </a:lnSpc>
              <a:spcBef>
                <a:spcPts val="1600"/>
              </a:spcBef>
              <a:spcAft>
                <a:spcPts val="0"/>
              </a:spcAft>
              <a:buClr>
                <a:srgbClr val="434343"/>
              </a:buClr>
              <a:buSzPts val="1400"/>
              <a:buAutoNum type="alphaLcPeriod"/>
              <a:defRPr>
                <a:solidFill>
                  <a:srgbClr val="434343"/>
                </a:solidFill>
              </a:defRPr>
            </a:lvl8pPr>
            <a:lvl9pPr marL="4114800" lvl="8" indent="-317500" rtl="0">
              <a:lnSpc>
                <a:spcPct val="115000"/>
              </a:lnSpc>
              <a:spcBef>
                <a:spcPts val="1600"/>
              </a:spcBef>
              <a:spcAft>
                <a:spcPts val="1600"/>
              </a:spcAft>
              <a:buClr>
                <a:srgbClr val="434343"/>
              </a:buClr>
              <a:buSzPts val="1400"/>
              <a:buAutoNum type="romanLcPeriod"/>
              <a:defRPr>
                <a:solidFill>
                  <a:srgbClr val="434343"/>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4">
  <p:cSld name="TITLE_ONLY_1_1_1">
    <p:spTree>
      <p:nvGrpSpPr>
        <p:cNvPr id="1" name="Shape 9532"/>
        <p:cNvGrpSpPr/>
        <p:nvPr/>
      </p:nvGrpSpPr>
      <p:grpSpPr>
        <a:xfrm>
          <a:off x="0" y="0"/>
          <a:ext cx="0" cy="0"/>
          <a:chOff x="0" y="0"/>
          <a:chExt cx="0" cy="0"/>
        </a:xfrm>
      </p:grpSpPr>
      <p:grpSp>
        <p:nvGrpSpPr>
          <p:cNvPr id="9533" name="Google Shape;9533;p31"/>
          <p:cNvGrpSpPr/>
          <p:nvPr/>
        </p:nvGrpSpPr>
        <p:grpSpPr>
          <a:xfrm>
            <a:off x="0" y="0"/>
            <a:ext cx="9144050" cy="5143383"/>
            <a:chOff x="0" y="0"/>
            <a:chExt cx="9144050" cy="5143383"/>
          </a:xfrm>
        </p:grpSpPr>
        <p:sp>
          <p:nvSpPr>
            <p:cNvPr id="9534" name="Google Shape;9534;p31"/>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31"/>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31"/>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31"/>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31"/>
            <p:cNvSpPr/>
            <p:nvPr/>
          </p:nvSpPr>
          <p:spPr>
            <a:xfrm>
              <a:off x="381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31"/>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31"/>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31"/>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31"/>
            <p:cNvSpPr/>
            <p:nvPr/>
          </p:nvSpPr>
          <p:spPr>
            <a:xfrm>
              <a:off x="1143000"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31"/>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31"/>
            <p:cNvSpPr/>
            <p:nvPr/>
          </p:nvSpPr>
          <p:spPr>
            <a:xfrm>
              <a:off x="1374919"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31"/>
            <p:cNvSpPr/>
            <p:nvPr/>
          </p:nvSpPr>
          <p:spPr>
            <a:xfrm>
              <a:off x="1606838"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31"/>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31"/>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31"/>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31"/>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31"/>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31"/>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31"/>
            <p:cNvSpPr/>
            <p:nvPr/>
          </p:nvSpPr>
          <p:spPr>
            <a:xfrm>
              <a:off x="1838756"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31"/>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31"/>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31"/>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31"/>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31"/>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31"/>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31"/>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31"/>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31"/>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31"/>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31"/>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31"/>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31"/>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31"/>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31"/>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31"/>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31"/>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31"/>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31"/>
            <p:cNvSpPr/>
            <p:nvPr/>
          </p:nvSpPr>
          <p:spPr>
            <a:xfrm>
              <a:off x="357146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31"/>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31"/>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31"/>
            <p:cNvSpPr/>
            <p:nvPr/>
          </p:nvSpPr>
          <p:spPr>
            <a:xfrm>
              <a:off x="457200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31"/>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31"/>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31"/>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31"/>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31"/>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31"/>
            <p:cNvSpPr/>
            <p:nvPr/>
          </p:nvSpPr>
          <p:spPr>
            <a:xfrm>
              <a:off x="54531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31"/>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31"/>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31"/>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31"/>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31"/>
            <p:cNvSpPr/>
            <p:nvPr/>
          </p:nvSpPr>
          <p:spPr>
            <a:xfrm>
              <a:off x="6890150" y="30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31"/>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31"/>
            <p:cNvSpPr/>
            <p:nvPr/>
          </p:nvSpPr>
          <p:spPr>
            <a:xfrm>
              <a:off x="8374250" y="75930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31"/>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31"/>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31"/>
            <p:cNvSpPr/>
            <p:nvPr/>
          </p:nvSpPr>
          <p:spPr>
            <a:xfrm>
              <a:off x="7271150" y="759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31"/>
            <p:cNvSpPr/>
            <p:nvPr/>
          </p:nvSpPr>
          <p:spPr>
            <a:xfrm>
              <a:off x="7858600" y="300"/>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31"/>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31"/>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31"/>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31"/>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31"/>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31"/>
            <p:cNvSpPr/>
            <p:nvPr/>
          </p:nvSpPr>
          <p:spPr>
            <a:xfrm>
              <a:off x="7858600" y="379775"/>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31"/>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31"/>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31"/>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31"/>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31"/>
            <p:cNvSpPr/>
            <p:nvPr/>
          </p:nvSpPr>
          <p:spPr>
            <a:xfrm>
              <a:off x="762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31"/>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31"/>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31"/>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31"/>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31"/>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31"/>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31"/>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31"/>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31"/>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31"/>
            <p:cNvSpPr/>
            <p:nvPr/>
          </p:nvSpPr>
          <p:spPr>
            <a:xfrm>
              <a:off x="407173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31"/>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31"/>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31"/>
            <p:cNvSpPr/>
            <p:nvPr/>
          </p:nvSpPr>
          <p:spPr>
            <a:xfrm>
              <a:off x="52032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31"/>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31"/>
            <p:cNvSpPr/>
            <p:nvPr/>
          </p:nvSpPr>
          <p:spPr>
            <a:xfrm>
              <a:off x="6890150" y="1138835"/>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31"/>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31"/>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31"/>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31"/>
            <p:cNvSpPr/>
            <p:nvPr/>
          </p:nvSpPr>
          <p:spPr>
            <a:xfrm>
              <a:off x="8755200" y="1138835"/>
              <a:ext cx="3888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31"/>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31"/>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31"/>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31"/>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31"/>
            <p:cNvSpPr/>
            <p:nvPr/>
          </p:nvSpPr>
          <p:spPr>
            <a:xfrm>
              <a:off x="1606838"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31"/>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31"/>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31"/>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31"/>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31"/>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31"/>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31"/>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31"/>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31"/>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31"/>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31"/>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31"/>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31"/>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31"/>
            <p:cNvSpPr/>
            <p:nvPr/>
          </p:nvSpPr>
          <p:spPr>
            <a:xfrm>
              <a:off x="8374250" y="1307151"/>
              <a:ext cx="3810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31"/>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31"/>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31"/>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31"/>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31"/>
            <p:cNvSpPr/>
            <p:nvPr/>
          </p:nvSpPr>
          <p:spPr>
            <a:xfrm>
              <a:off x="381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31"/>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31"/>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31"/>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31"/>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31"/>
            <p:cNvSpPr/>
            <p:nvPr/>
          </p:nvSpPr>
          <p:spPr>
            <a:xfrm>
              <a:off x="357146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31"/>
            <p:cNvSpPr/>
            <p:nvPr/>
          </p:nvSpPr>
          <p:spPr>
            <a:xfrm>
              <a:off x="5453150" y="1662662"/>
              <a:ext cx="7185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31"/>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31"/>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31"/>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31"/>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31"/>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31"/>
            <p:cNvSpPr/>
            <p:nvPr/>
          </p:nvSpPr>
          <p:spPr>
            <a:xfrm>
              <a:off x="4572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31"/>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31"/>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31"/>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31"/>
            <p:cNvSpPr/>
            <p:nvPr/>
          </p:nvSpPr>
          <p:spPr>
            <a:xfrm>
              <a:off x="68901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31"/>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31"/>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31"/>
            <p:cNvSpPr/>
            <p:nvPr/>
          </p:nvSpPr>
          <p:spPr>
            <a:xfrm>
              <a:off x="7858600" y="1662683"/>
              <a:ext cx="5157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31"/>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31"/>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31"/>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31"/>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31"/>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31"/>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31"/>
            <p:cNvSpPr/>
            <p:nvPr/>
          </p:nvSpPr>
          <p:spPr>
            <a:xfrm>
              <a:off x="1143000" y="2625081"/>
              <a:ext cx="231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31"/>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31"/>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31"/>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31"/>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31"/>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31"/>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31"/>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31"/>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31"/>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31"/>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31"/>
            <p:cNvSpPr/>
            <p:nvPr/>
          </p:nvSpPr>
          <p:spPr>
            <a:xfrm>
              <a:off x="6171650" y="2625092"/>
              <a:ext cx="7185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31"/>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31"/>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31"/>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31"/>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31"/>
            <p:cNvSpPr/>
            <p:nvPr/>
          </p:nvSpPr>
          <p:spPr>
            <a:xfrm>
              <a:off x="8755200" y="2625092"/>
              <a:ext cx="38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31"/>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31"/>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31"/>
            <p:cNvSpPr/>
            <p:nvPr/>
          </p:nvSpPr>
          <p:spPr>
            <a:xfrm>
              <a:off x="762000" y="30898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31"/>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31"/>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31"/>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31"/>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31"/>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31"/>
            <p:cNvSpPr/>
            <p:nvPr/>
          </p:nvSpPr>
          <p:spPr>
            <a:xfrm>
              <a:off x="1838756"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31"/>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31"/>
            <p:cNvSpPr/>
            <p:nvPr/>
          </p:nvSpPr>
          <p:spPr>
            <a:xfrm>
              <a:off x="257092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31"/>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31"/>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31"/>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31"/>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31"/>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31"/>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31"/>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31"/>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31"/>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31"/>
            <p:cNvSpPr/>
            <p:nvPr/>
          </p:nvSpPr>
          <p:spPr>
            <a:xfrm>
              <a:off x="7858600" y="30898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31"/>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31"/>
            <p:cNvSpPr/>
            <p:nvPr/>
          </p:nvSpPr>
          <p:spPr>
            <a:xfrm>
              <a:off x="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31"/>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31"/>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31"/>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31"/>
            <p:cNvSpPr/>
            <p:nvPr/>
          </p:nvSpPr>
          <p:spPr>
            <a:xfrm>
              <a:off x="1606838"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31"/>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31"/>
            <p:cNvSpPr/>
            <p:nvPr/>
          </p:nvSpPr>
          <p:spPr>
            <a:xfrm>
              <a:off x="357146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31"/>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31"/>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31"/>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31"/>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31"/>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31"/>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31"/>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31"/>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31"/>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31"/>
            <p:cNvSpPr/>
            <p:nvPr/>
          </p:nvSpPr>
          <p:spPr>
            <a:xfrm>
              <a:off x="6171650" y="32212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31"/>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31"/>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31"/>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31"/>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31"/>
            <p:cNvSpPr/>
            <p:nvPr/>
          </p:nvSpPr>
          <p:spPr>
            <a:xfrm>
              <a:off x="8755200" y="3221257"/>
              <a:ext cx="38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31"/>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31"/>
            <p:cNvSpPr/>
            <p:nvPr/>
          </p:nvSpPr>
          <p:spPr>
            <a:xfrm>
              <a:off x="381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31"/>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31"/>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31"/>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31"/>
            <p:cNvSpPr/>
            <p:nvPr/>
          </p:nvSpPr>
          <p:spPr>
            <a:xfrm>
              <a:off x="1143000"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31"/>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31"/>
            <p:cNvSpPr/>
            <p:nvPr/>
          </p:nvSpPr>
          <p:spPr>
            <a:xfrm>
              <a:off x="5453150" y="33526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31"/>
            <p:cNvSpPr/>
            <p:nvPr/>
          </p:nvSpPr>
          <p:spPr>
            <a:xfrm>
              <a:off x="1838756"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31"/>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31"/>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31"/>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31"/>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31"/>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31"/>
            <p:cNvSpPr/>
            <p:nvPr/>
          </p:nvSpPr>
          <p:spPr>
            <a:xfrm>
              <a:off x="4953000" y="33526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31"/>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31"/>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31"/>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31"/>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31"/>
            <p:cNvSpPr/>
            <p:nvPr/>
          </p:nvSpPr>
          <p:spPr>
            <a:xfrm>
              <a:off x="7271150" y="3352657"/>
              <a:ext cx="588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31"/>
            <p:cNvSpPr/>
            <p:nvPr/>
          </p:nvSpPr>
          <p:spPr>
            <a:xfrm>
              <a:off x="7858600" y="33526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31"/>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31"/>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31"/>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31"/>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31"/>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31"/>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31"/>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31"/>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31"/>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31"/>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31"/>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31"/>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31"/>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31"/>
            <p:cNvSpPr/>
            <p:nvPr/>
          </p:nvSpPr>
          <p:spPr>
            <a:xfrm>
              <a:off x="4071730" y="34841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31"/>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31"/>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31"/>
            <p:cNvSpPr/>
            <p:nvPr/>
          </p:nvSpPr>
          <p:spPr>
            <a:xfrm>
              <a:off x="5203200" y="34841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31"/>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31"/>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31"/>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31"/>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31"/>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31"/>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31"/>
            <p:cNvSpPr/>
            <p:nvPr/>
          </p:nvSpPr>
          <p:spPr>
            <a:xfrm>
              <a:off x="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31"/>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31"/>
            <p:cNvSpPr/>
            <p:nvPr/>
          </p:nvSpPr>
          <p:spPr>
            <a:xfrm>
              <a:off x="762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31"/>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31"/>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31"/>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31"/>
            <p:cNvSpPr/>
            <p:nvPr/>
          </p:nvSpPr>
          <p:spPr>
            <a:xfrm>
              <a:off x="357146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31"/>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31"/>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31"/>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31"/>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31"/>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31"/>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31"/>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31"/>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31"/>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31"/>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31"/>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31"/>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31"/>
            <p:cNvSpPr/>
            <p:nvPr/>
          </p:nvSpPr>
          <p:spPr>
            <a:xfrm>
              <a:off x="7271150" y="3615475"/>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31"/>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31"/>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31"/>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31"/>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31"/>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31"/>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31"/>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31"/>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31"/>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31"/>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31"/>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31"/>
            <p:cNvSpPr/>
            <p:nvPr/>
          </p:nvSpPr>
          <p:spPr>
            <a:xfrm>
              <a:off x="2242350" y="4151758"/>
              <a:ext cx="32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31"/>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31"/>
            <p:cNvSpPr/>
            <p:nvPr/>
          </p:nvSpPr>
          <p:spPr>
            <a:xfrm>
              <a:off x="307119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31"/>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31"/>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31"/>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31"/>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31"/>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31"/>
            <p:cNvSpPr/>
            <p:nvPr/>
          </p:nvSpPr>
          <p:spPr>
            <a:xfrm>
              <a:off x="6890150" y="4151770"/>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31"/>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31"/>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31"/>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31"/>
            <p:cNvSpPr/>
            <p:nvPr/>
          </p:nvSpPr>
          <p:spPr>
            <a:xfrm>
              <a:off x="8755200" y="4151770"/>
              <a:ext cx="38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31"/>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31"/>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31"/>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31"/>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31"/>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31"/>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31"/>
            <p:cNvSpPr/>
            <p:nvPr/>
          </p:nvSpPr>
          <p:spPr>
            <a:xfrm>
              <a:off x="357146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31"/>
            <p:cNvSpPr/>
            <p:nvPr/>
          </p:nvSpPr>
          <p:spPr>
            <a:xfrm>
              <a:off x="5453150" y="4659472"/>
              <a:ext cx="7185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31"/>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31"/>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31"/>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31"/>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31"/>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31"/>
            <p:cNvSpPr/>
            <p:nvPr/>
          </p:nvSpPr>
          <p:spPr>
            <a:xfrm>
              <a:off x="4572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31"/>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31"/>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31"/>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31"/>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31"/>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31"/>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31"/>
            <p:cNvSpPr/>
            <p:nvPr/>
          </p:nvSpPr>
          <p:spPr>
            <a:xfrm>
              <a:off x="7858600" y="4659483"/>
              <a:ext cx="5157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31"/>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31"/>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31"/>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31"/>
            <p:cNvSpPr/>
            <p:nvPr/>
          </p:nvSpPr>
          <p:spPr>
            <a:xfrm>
              <a:off x="2071737" y="759280"/>
              <a:ext cx="170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31"/>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31"/>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31"/>
            <p:cNvSpPr/>
            <p:nvPr/>
          </p:nvSpPr>
          <p:spPr>
            <a:xfrm>
              <a:off x="2071737" y="1662650"/>
              <a:ext cx="1707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31"/>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31"/>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31"/>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31"/>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31"/>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31"/>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31"/>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31"/>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31"/>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31"/>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31"/>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31"/>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31"/>
            <p:cNvSpPr/>
            <p:nvPr/>
          </p:nvSpPr>
          <p:spPr>
            <a:xfrm>
              <a:off x="1606838" y="3992115"/>
              <a:ext cx="231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31"/>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31"/>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31"/>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31"/>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31"/>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31"/>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31"/>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31"/>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31"/>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31"/>
            <p:cNvSpPr/>
            <p:nvPr/>
          </p:nvSpPr>
          <p:spPr>
            <a:xfrm>
              <a:off x="4953000" y="3992115"/>
              <a:ext cx="2502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31"/>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31"/>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31"/>
            <p:cNvSpPr/>
            <p:nvPr/>
          </p:nvSpPr>
          <p:spPr>
            <a:xfrm>
              <a:off x="8374250" y="3992119"/>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31"/>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31"/>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31"/>
            <p:cNvSpPr/>
            <p:nvPr/>
          </p:nvSpPr>
          <p:spPr>
            <a:xfrm>
              <a:off x="8755200" y="3992119"/>
              <a:ext cx="38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31"/>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8" name="Google Shape;9878;p31"/>
          <p:cNvSpPr/>
          <p:nvPr/>
        </p:nvSpPr>
        <p:spPr>
          <a:xfrm>
            <a:off x="382350" y="380075"/>
            <a:ext cx="8368800" cy="428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31"/>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3">
  <p:cSld name="TITLE_AND_BODY_1">
    <p:spTree>
      <p:nvGrpSpPr>
        <p:cNvPr id="1" name="Shape 9880"/>
        <p:cNvGrpSpPr/>
        <p:nvPr/>
      </p:nvGrpSpPr>
      <p:grpSpPr>
        <a:xfrm>
          <a:off x="0" y="0"/>
          <a:ext cx="0" cy="0"/>
          <a:chOff x="0" y="0"/>
          <a:chExt cx="0" cy="0"/>
        </a:xfrm>
      </p:grpSpPr>
      <p:grpSp>
        <p:nvGrpSpPr>
          <p:cNvPr id="9881" name="Google Shape;9881;p32"/>
          <p:cNvGrpSpPr/>
          <p:nvPr/>
        </p:nvGrpSpPr>
        <p:grpSpPr>
          <a:xfrm>
            <a:off x="0" y="0"/>
            <a:ext cx="9144050" cy="5143383"/>
            <a:chOff x="0" y="0"/>
            <a:chExt cx="9144050" cy="5143383"/>
          </a:xfrm>
        </p:grpSpPr>
        <p:sp>
          <p:nvSpPr>
            <p:cNvPr id="9882" name="Google Shape;9882;p32"/>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32"/>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32"/>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32"/>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32"/>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32"/>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32"/>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32"/>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32"/>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32"/>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32"/>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32"/>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32"/>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32"/>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32"/>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32"/>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32"/>
            <p:cNvSpPr/>
            <p:nvPr/>
          </p:nvSpPr>
          <p:spPr>
            <a:xfrm>
              <a:off x="1143000"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32"/>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32"/>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32"/>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32"/>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32"/>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32"/>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32"/>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32"/>
            <p:cNvSpPr/>
            <p:nvPr/>
          </p:nvSpPr>
          <p:spPr>
            <a:xfrm>
              <a:off x="49530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32"/>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32"/>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32"/>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32"/>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32"/>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32"/>
            <p:cNvSpPr/>
            <p:nvPr/>
          </p:nvSpPr>
          <p:spPr>
            <a:xfrm>
              <a:off x="2242350" y="759282"/>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32"/>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32"/>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32"/>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32"/>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32"/>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32"/>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32"/>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32"/>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32"/>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32"/>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32"/>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32"/>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32"/>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32"/>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32"/>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32"/>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32"/>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32"/>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32"/>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32"/>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32"/>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32"/>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32"/>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32"/>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32"/>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32"/>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32"/>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32"/>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32"/>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32"/>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32"/>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32"/>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32"/>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32"/>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32"/>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32"/>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32"/>
            <p:cNvSpPr/>
            <p:nvPr/>
          </p:nvSpPr>
          <p:spPr>
            <a:xfrm>
              <a:off x="381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32"/>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32"/>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32"/>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32"/>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32"/>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32"/>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32"/>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32"/>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32"/>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32"/>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32"/>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32"/>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32"/>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32"/>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32"/>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32"/>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32"/>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32"/>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32"/>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32"/>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32"/>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32"/>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32"/>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32"/>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32"/>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32"/>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32"/>
            <p:cNvSpPr/>
            <p:nvPr/>
          </p:nvSpPr>
          <p:spPr>
            <a:xfrm>
              <a:off x="357146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32"/>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32"/>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32"/>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32"/>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32"/>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32"/>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32"/>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32"/>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32"/>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32"/>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32"/>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32"/>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32"/>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32"/>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32"/>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32"/>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32"/>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32"/>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32"/>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32"/>
            <p:cNvSpPr/>
            <p:nvPr/>
          </p:nvSpPr>
          <p:spPr>
            <a:xfrm>
              <a:off x="1606838"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32"/>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32"/>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32"/>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32"/>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32"/>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32"/>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32"/>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32"/>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32"/>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32"/>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32"/>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32"/>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32"/>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32"/>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32"/>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32"/>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32"/>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32"/>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32"/>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32"/>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32"/>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32"/>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32"/>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32"/>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32"/>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32"/>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32"/>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32"/>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32"/>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32"/>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32"/>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32"/>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32"/>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32"/>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32"/>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32"/>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32"/>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32"/>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32"/>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32"/>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32"/>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32"/>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32"/>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32"/>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32"/>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32"/>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32"/>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32"/>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32"/>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32"/>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32"/>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32"/>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32"/>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32"/>
            <p:cNvSpPr/>
            <p:nvPr/>
          </p:nvSpPr>
          <p:spPr>
            <a:xfrm>
              <a:off x="49530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32"/>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32"/>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32"/>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32"/>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32"/>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32"/>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32"/>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32"/>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32"/>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32"/>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32"/>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32"/>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32"/>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32"/>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32"/>
            <p:cNvSpPr/>
            <p:nvPr/>
          </p:nvSpPr>
          <p:spPr>
            <a:xfrm>
              <a:off x="5453150" y="32212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32"/>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32"/>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32"/>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32"/>
            <p:cNvSpPr/>
            <p:nvPr/>
          </p:nvSpPr>
          <p:spPr>
            <a:xfrm>
              <a:off x="307119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32"/>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32"/>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32"/>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32"/>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32"/>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32"/>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32"/>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32"/>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32"/>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32"/>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32"/>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32"/>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32"/>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32"/>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32"/>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32"/>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32"/>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32"/>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32"/>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32"/>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32"/>
            <p:cNvSpPr/>
            <p:nvPr/>
          </p:nvSpPr>
          <p:spPr>
            <a:xfrm>
              <a:off x="257092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32"/>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32"/>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32"/>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32"/>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32"/>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32"/>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32"/>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32"/>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32"/>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32"/>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32"/>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32"/>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32"/>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32"/>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32"/>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32"/>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32"/>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32"/>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32"/>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32"/>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32"/>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32"/>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32"/>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32"/>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32"/>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32"/>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32"/>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32"/>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32"/>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32"/>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32"/>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32"/>
            <p:cNvSpPr/>
            <p:nvPr/>
          </p:nvSpPr>
          <p:spPr>
            <a:xfrm>
              <a:off x="7858600" y="34841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32"/>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32"/>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32"/>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32"/>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32"/>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32"/>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32"/>
            <p:cNvSpPr/>
            <p:nvPr/>
          </p:nvSpPr>
          <p:spPr>
            <a:xfrm>
              <a:off x="1143000"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32"/>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32"/>
            <p:cNvSpPr/>
            <p:nvPr/>
          </p:nvSpPr>
          <p:spPr>
            <a:xfrm>
              <a:off x="5453150" y="3615466"/>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32"/>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32"/>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32"/>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32"/>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32"/>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32"/>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32"/>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32"/>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32"/>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32"/>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32"/>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32"/>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32"/>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32"/>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32"/>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32"/>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32"/>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32"/>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32"/>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32"/>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32"/>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32"/>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32"/>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32"/>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32"/>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32"/>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32"/>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32"/>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32"/>
            <p:cNvSpPr/>
            <p:nvPr/>
          </p:nvSpPr>
          <p:spPr>
            <a:xfrm>
              <a:off x="4953000" y="4151758"/>
              <a:ext cx="2502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32"/>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32"/>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32"/>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32"/>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32"/>
            <p:cNvSpPr/>
            <p:nvPr/>
          </p:nvSpPr>
          <p:spPr>
            <a:xfrm>
              <a:off x="7271150" y="4151770"/>
              <a:ext cx="588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32"/>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32"/>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32"/>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32"/>
            <p:cNvSpPr/>
            <p:nvPr/>
          </p:nvSpPr>
          <p:spPr>
            <a:xfrm>
              <a:off x="381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32"/>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32"/>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32"/>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32"/>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32"/>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32"/>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32"/>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32"/>
            <p:cNvSpPr/>
            <p:nvPr/>
          </p:nvSpPr>
          <p:spPr>
            <a:xfrm>
              <a:off x="2242350" y="4659474"/>
              <a:ext cx="32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32"/>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32"/>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32"/>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32"/>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32"/>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32"/>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32"/>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32"/>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32"/>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32"/>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32"/>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32"/>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32"/>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32"/>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32"/>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32"/>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32"/>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32"/>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32"/>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32"/>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32"/>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32"/>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32"/>
            <p:cNvSpPr/>
            <p:nvPr/>
          </p:nvSpPr>
          <p:spPr>
            <a:xfrm>
              <a:off x="2071737" y="3484118"/>
              <a:ext cx="170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32"/>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32"/>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32"/>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32"/>
            <p:cNvSpPr/>
            <p:nvPr/>
          </p:nvSpPr>
          <p:spPr>
            <a:xfrm>
              <a:off x="2071737" y="3992112"/>
              <a:ext cx="170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32"/>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32"/>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32"/>
            <p:cNvSpPr/>
            <p:nvPr/>
          </p:nvSpPr>
          <p:spPr>
            <a:xfrm>
              <a:off x="762000" y="399211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32"/>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32"/>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32"/>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32"/>
            <p:cNvSpPr/>
            <p:nvPr/>
          </p:nvSpPr>
          <p:spPr>
            <a:xfrm>
              <a:off x="357146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32"/>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32"/>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32"/>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32"/>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32"/>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32"/>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32"/>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32"/>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32"/>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32"/>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32"/>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32"/>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32"/>
            <p:cNvSpPr/>
            <p:nvPr/>
          </p:nvSpPr>
          <p:spPr>
            <a:xfrm>
              <a:off x="7858600" y="3992119"/>
              <a:ext cx="5157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32"/>
            <p:cNvSpPr/>
            <p:nvPr/>
          </p:nvSpPr>
          <p:spPr>
            <a:xfrm>
              <a:off x="8755200" y="3992119"/>
              <a:ext cx="38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32"/>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7" name="Google Shape;10227;p32"/>
          <p:cNvSpPr/>
          <p:nvPr/>
        </p:nvSpPr>
        <p:spPr>
          <a:xfrm>
            <a:off x="382350" y="380075"/>
            <a:ext cx="8368800" cy="428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32"/>
          <p:cNvSpPr txBox="1">
            <a:spLocks noGrp="1"/>
          </p:cNvSpPr>
          <p:nvPr>
            <p:ph type="title"/>
          </p:nvPr>
        </p:nvSpPr>
        <p:spPr>
          <a:xfrm>
            <a:off x="-5000" y="733850"/>
            <a:ext cx="9144000" cy="5643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accent6"/>
              </a:buClr>
              <a:buSzPts val="3100"/>
              <a:buFont typeface="Raleway Black"/>
              <a:buNone/>
              <a:defRPr sz="3100">
                <a:solidFill>
                  <a:schemeClr val="accent6"/>
                </a:solidFill>
              </a:defRPr>
            </a:lvl1pPr>
            <a:lvl2pPr lvl="1"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2pPr>
            <a:lvl3pPr lvl="2"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3pPr>
            <a:lvl4pPr lvl="3"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4pPr>
            <a:lvl5pPr lvl="4"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5pPr>
            <a:lvl6pPr lvl="5"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6pPr>
            <a:lvl7pPr lvl="6"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7pPr>
            <a:lvl8pPr lvl="7"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8pPr>
            <a:lvl9pPr lvl="8"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9pPr>
          </a:lstStyle>
          <a:p>
            <a:endParaRPr/>
          </a:p>
        </p:txBody>
      </p:sp>
      <p:sp>
        <p:nvSpPr>
          <p:cNvPr id="10229" name="Google Shape;10229;p32"/>
          <p:cNvSpPr txBox="1">
            <a:spLocks noGrp="1"/>
          </p:cNvSpPr>
          <p:nvPr>
            <p:ph type="body" idx="1"/>
          </p:nvPr>
        </p:nvSpPr>
        <p:spPr>
          <a:xfrm>
            <a:off x="720000" y="1370950"/>
            <a:ext cx="7704000" cy="3182400"/>
          </a:xfrm>
          <a:prstGeom prst="rect">
            <a:avLst/>
          </a:prstGeom>
          <a:noFill/>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Char char="●"/>
              <a:defRPr>
                <a:solidFill>
                  <a:srgbClr val="434343"/>
                </a:solidFill>
              </a:defRPr>
            </a:lvl1pPr>
            <a:lvl2pPr marL="914400" lvl="1" indent="-317500" rtl="0">
              <a:lnSpc>
                <a:spcPct val="100000"/>
              </a:lnSpc>
              <a:spcBef>
                <a:spcPts val="0"/>
              </a:spcBef>
              <a:spcAft>
                <a:spcPts val="0"/>
              </a:spcAft>
              <a:buClr>
                <a:srgbClr val="434343"/>
              </a:buClr>
              <a:buSzPts val="1400"/>
              <a:buChar char="○"/>
              <a:defRPr>
                <a:solidFill>
                  <a:srgbClr val="434343"/>
                </a:solidFill>
              </a:defRPr>
            </a:lvl2pPr>
            <a:lvl3pPr marL="1371600" lvl="2" indent="-317500" rtl="0">
              <a:lnSpc>
                <a:spcPct val="100000"/>
              </a:lnSpc>
              <a:spcBef>
                <a:spcPts val="1600"/>
              </a:spcBef>
              <a:spcAft>
                <a:spcPts val="0"/>
              </a:spcAft>
              <a:buClr>
                <a:srgbClr val="434343"/>
              </a:buClr>
              <a:buSzPts val="1400"/>
              <a:buChar char="■"/>
              <a:defRPr>
                <a:solidFill>
                  <a:srgbClr val="434343"/>
                </a:solidFill>
              </a:defRPr>
            </a:lvl3pPr>
            <a:lvl4pPr marL="1828800" lvl="3" indent="-317500" rtl="0">
              <a:lnSpc>
                <a:spcPct val="100000"/>
              </a:lnSpc>
              <a:spcBef>
                <a:spcPts val="1600"/>
              </a:spcBef>
              <a:spcAft>
                <a:spcPts val="0"/>
              </a:spcAft>
              <a:buClr>
                <a:srgbClr val="434343"/>
              </a:buClr>
              <a:buSzPts val="1400"/>
              <a:buChar char="●"/>
              <a:defRPr>
                <a:solidFill>
                  <a:srgbClr val="434343"/>
                </a:solidFill>
              </a:defRPr>
            </a:lvl4pPr>
            <a:lvl5pPr marL="2286000" lvl="4" indent="-317500" rtl="0">
              <a:lnSpc>
                <a:spcPct val="100000"/>
              </a:lnSpc>
              <a:spcBef>
                <a:spcPts val="1600"/>
              </a:spcBef>
              <a:spcAft>
                <a:spcPts val="0"/>
              </a:spcAft>
              <a:buClr>
                <a:srgbClr val="434343"/>
              </a:buClr>
              <a:buSzPts val="1400"/>
              <a:buChar char="○"/>
              <a:defRPr>
                <a:solidFill>
                  <a:srgbClr val="434343"/>
                </a:solidFill>
              </a:defRPr>
            </a:lvl5pPr>
            <a:lvl6pPr marL="2743200" lvl="5" indent="-317500" rtl="0">
              <a:lnSpc>
                <a:spcPct val="100000"/>
              </a:lnSpc>
              <a:spcBef>
                <a:spcPts val="1600"/>
              </a:spcBef>
              <a:spcAft>
                <a:spcPts val="0"/>
              </a:spcAft>
              <a:buClr>
                <a:srgbClr val="434343"/>
              </a:buClr>
              <a:buSzPts val="1400"/>
              <a:buChar char="■"/>
              <a:defRPr>
                <a:solidFill>
                  <a:srgbClr val="434343"/>
                </a:solidFill>
              </a:defRPr>
            </a:lvl6pPr>
            <a:lvl7pPr marL="3200400" lvl="6" indent="-317500" rtl="0">
              <a:lnSpc>
                <a:spcPct val="100000"/>
              </a:lnSpc>
              <a:spcBef>
                <a:spcPts val="1600"/>
              </a:spcBef>
              <a:spcAft>
                <a:spcPts val="0"/>
              </a:spcAft>
              <a:buClr>
                <a:srgbClr val="434343"/>
              </a:buClr>
              <a:buSzPts val="1400"/>
              <a:buChar char="●"/>
              <a:defRPr>
                <a:solidFill>
                  <a:srgbClr val="434343"/>
                </a:solidFill>
              </a:defRPr>
            </a:lvl7pPr>
            <a:lvl8pPr marL="3657600" lvl="7" indent="-317500" rtl="0">
              <a:lnSpc>
                <a:spcPct val="100000"/>
              </a:lnSpc>
              <a:spcBef>
                <a:spcPts val="1600"/>
              </a:spcBef>
              <a:spcAft>
                <a:spcPts val="0"/>
              </a:spcAft>
              <a:buClr>
                <a:srgbClr val="434343"/>
              </a:buClr>
              <a:buSzPts val="1400"/>
              <a:buChar char="○"/>
              <a:defRPr>
                <a:solidFill>
                  <a:srgbClr val="434343"/>
                </a:solidFill>
              </a:defRPr>
            </a:lvl8pPr>
            <a:lvl9pPr marL="4114800" lvl="8" indent="-317500" rtl="0">
              <a:lnSpc>
                <a:spcPct val="100000"/>
              </a:lnSpc>
              <a:spcBef>
                <a:spcPts val="1600"/>
              </a:spcBef>
              <a:spcAft>
                <a:spcPts val="160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4">
  <p:cSld name="TITLE_AND_BODY_1_1">
    <p:spTree>
      <p:nvGrpSpPr>
        <p:cNvPr id="1" name="Shape 10230"/>
        <p:cNvGrpSpPr/>
        <p:nvPr/>
      </p:nvGrpSpPr>
      <p:grpSpPr>
        <a:xfrm>
          <a:off x="0" y="0"/>
          <a:ext cx="0" cy="0"/>
          <a:chOff x="0" y="0"/>
          <a:chExt cx="0" cy="0"/>
        </a:xfrm>
      </p:grpSpPr>
      <p:grpSp>
        <p:nvGrpSpPr>
          <p:cNvPr id="10231" name="Google Shape;10231;p33"/>
          <p:cNvGrpSpPr/>
          <p:nvPr/>
        </p:nvGrpSpPr>
        <p:grpSpPr>
          <a:xfrm>
            <a:off x="0" y="0"/>
            <a:ext cx="9144050" cy="5143383"/>
            <a:chOff x="0" y="0"/>
            <a:chExt cx="9144050" cy="5143383"/>
          </a:xfrm>
        </p:grpSpPr>
        <p:sp>
          <p:nvSpPr>
            <p:cNvPr id="10232" name="Google Shape;10232;p33"/>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33"/>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33"/>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33"/>
            <p:cNvSpPr/>
            <p:nvPr/>
          </p:nvSpPr>
          <p:spPr>
            <a:xfrm>
              <a:off x="381001" y="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33"/>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33"/>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33"/>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33"/>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33"/>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33"/>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33"/>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33"/>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33"/>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33"/>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33"/>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33"/>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33"/>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33"/>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33"/>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33"/>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33"/>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33"/>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33"/>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33"/>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33"/>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33"/>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33"/>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33"/>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33"/>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33"/>
            <p:cNvSpPr/>
            <p:nvPr/>
          </p:nvSpPr>
          <p:spPr>
            <a:xfrm>
              <a:off x="2242350" y="379791"/>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33"/>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33"/>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33"/>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33"/>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33"/>
            <p:cNvSpPr/>
            <p:nvPr/>
          </p:nvSpPr>
          <p:spPr>
            <a:xfrm>
              <a:off x="307119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33"/>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33"/>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33"/>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33"/>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33"/>
            <p:cNvSpPr/>
            <p:nvPr/>
          </p:nvSpPr>
          <p:spPr>
            <a:xfrm>
              <a:off x="4071730" y="75929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33"/>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33"/>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33"/>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33"/>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33"/>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33"/>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33"/>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33"/>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33"/>
            <p:cNvSpPr/>
            <p:nvPr/>
          </p:nvSpPr>
          <p:spPr>
            <a:xfrm>
              <a:off x="61716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33"/>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33"/>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33"/>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33"/>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33"/>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33"/>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33"/>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33"/>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33"/>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33"/>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33"/>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33"/>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33"/>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33"/>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33"/>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33"/>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33"/>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33"/>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33"/>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33"/>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33"/>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33"/>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33"/>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33"/>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33"/>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33"/>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33"/>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33"/>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33"/>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33"/>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33"/>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33"/>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33"/>
            <p:cNvSpPr/>
            <p:nvPr/>
          </p:nvSpPr>
          <p:spPr>
            <a:xfrm>
              <a:off x="52032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33"/>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33"/>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33"/>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33"/>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33"/>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33"/>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33"/>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33"/>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33"/>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33"/>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33"/>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33"/>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33"/>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33"/>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33"/>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33"/>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33"/>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33"/>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33"/>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33"/>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33"/>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33"/>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33"/>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33"/>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33"/>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33"/>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33"/>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33"/>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33"/>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33"/>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33"/>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33"/>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33"/>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33"/>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33"/>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33"/>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33"/>
            <p:cNvSpPr/>
            <p:nvPr/>
          </p:nvSpPr>
          <p:spPr>
            <a:xfrm>
              <a:off x="1838756"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33"/>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33"/>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33"/>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33"/>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33"/>
            <p:cNvSpPr/>
            <p:nvPr/>
          </p:nvSpPr>
          <p:spPr>
            <a:xfrm>
              <a:off x="4572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33"/>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33"/>
            <p:cNvSpPr/>
            <p:nvPr/>
          </p:nvSpPr>
          <p:spPr>
            <a:xfrm>
              <a:off x="52032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33"/>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33"/>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33"/>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33"/>
            <p:cNvSpPr/>
            <p:nvPr/>
          </p:nvSpPr>
          <p:spPr>
            <a:xfrm>
              <a:off x="7271150" y="1662683"/>
              <a:ext cx="588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33"/>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33"/>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33"/>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33"/>
            <p:cNvSpPr/>
            <p:nvPr/>
          </p:nvSpPr>
          <p:spPr>
            <a:xfrm>
              <a:off x="381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33"/>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33"/>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33"/>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33"/>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33"/>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33"/>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33"/>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33"/>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33"/>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33"/>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33"/>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33"/>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33"/>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33"/>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33"/>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33"/>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33"/>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33"/>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33"/>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33"/>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33"/>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33"/>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33"/>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33"/>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33"/>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33"/>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33"/>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33"/>
            <p:cNvSpPr/>
            <p:nvPr/>
          </p:nvSpPr>
          <p:spPr>
            <a:xfrm>
              <a:off x="5453150" y="3089829"/>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33"/>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33"/>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33"/>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33"/>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33"/>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33"/>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33"/>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33"/>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33"/>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33"/>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33"/>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33"/>
            <p:cNvSpPr/>
            <p:nvPr/>
          </p:nvSpPr>
          <p:spPr>
            <a:xfrm>
              <a:off x="7271150" y="3089832"/>
              <a:ext cx="588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33"/>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33"/>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33"/>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33"/>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33"/>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33"/>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33"/>
            <p:cNvSpPr/>
            <p:nvPr/>
          </p:nvSpPr>
          <p:spPr>
            <a:xfrm>
              <a:off x="1606838"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33"/>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33"/>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33"/>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33"/>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33"/>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33"/>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33"/>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33"/>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33"/>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33"/>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33"/>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33"/>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33"/>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33"/>
            <p:cNvSpPr/>
            <p:nvPr/>
          </p:nvSpPr>
          <p:spPr>
            <a:xfrm>
              <a:off x="8374250" y="3221257"/>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33"/>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33"/>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33"/>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33"/>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33"/>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33"/>
            <p:cNvSpPr/>
            <p:nvPr/>
          </p:nvSpPr>
          <p:spPr>
            <a:xfrm>
              <a:off x="762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33"/>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33"/>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33"/>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33"/>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33"/>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33"/>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33"/>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33"/>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33"/>
            <p:cNvSpPr/>
            <p:nvPr/>
          </p:nvSpPr>
          <p:spPr>
            <a:xfrm>
              <a:off x="307119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33"/>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33"/>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33"/>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33"/>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33"/>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33"/>
            <p:cNvSpPr/>
            <p:nvPr/>
          </p:nvSpPr>
          <p:spPr>
            <a:xfrm>
              <a:off x="6890150" y="3352657"/>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33"/>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33"/>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33"/>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33"/>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33"/>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33"/>
            <p:cNvSpPr/>
            <p:nvPr/>
          </p:nvSpPr>
          <p:spPr>
            <a:xfrm>
              <a:off x="381000" y="34841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33"/>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33"/>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33"/>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33"/>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33"/>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33"/>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33"/>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33"/>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33"/>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33"/>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33"/>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33"/>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33"/>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33"/>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33"/>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33"/>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33"/>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33"/>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33"/>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33"/>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33"/>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33"/>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33"/>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33"/>
            <p:cNvSpPr/>
            <p:nvPr/>
          </p:nvSpPr>
          <p:spPr>
            <a:xfrm>
              <a:off x="1374919"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33"/>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33"/>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33"/>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33"/>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33"/>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33"/>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33"/>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33"/>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33"/>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33"/>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33"/>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33"/>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33"/>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33"/>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33"/>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33"/>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33"/>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33"/>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33"/>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33"/>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33"/>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33"/>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33"/>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33"/>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33"/>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33"/>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33"/>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33"/>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33"/>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33"/>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33"/>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33"/>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33"/>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33"/>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33"/>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33"/>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33"/>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33"/>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33"/>
            <p:cNvSpPr/>
            <p:nvPr/>
          </p:nvSpPr>
          <p:spPr>
            <a:xfrm>
              <a:off x="7858600" y="4151770"/>
              <a:ext cx="5157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33"/>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33"/>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33"/>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33"/>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33"/>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33"/>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33"/>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33"/>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33"/>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33"/>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33"/>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33"/>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33"/>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33"/>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33"/>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33"/>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33"/>
            <p:cNvSpPr/>
            <p:nvPr/>
          </p:nvSpPr>
          <p:spPr>
            <a:xfrm>
              <a:off x="5203200" y="4659472"/>
              <a:ext cx="2502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33"/>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33"/>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33"/>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33"/>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33"/>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33"/>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33"/>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33"/>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33"/>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33"/>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33"/>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33"/>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33"/>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33"/>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33"/>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33"/>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33"/>
            <p:cNvSpPr/>
            <p:nvPr/>
          </p:nvSpPr>
          <p:spPr>
            <a:xfrm>
              <a:off x="2071737" y="3484118"/>
              <a:ext cx="170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33"/>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33"/>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33"/>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33"/>
            <p:cNvSpPr/>
            <p:nvPr/>
          </p:nvSpPr>
          <p:spPr>
            <a:xfrm>
              <a:off x="2071737" y="3992112"/>
              <a:ext cx="1707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33"/>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33"/>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33"/>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33"/>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33"/>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33"/>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33"/>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33"/>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33"/>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33"/>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33"/>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33"/>
            <p:cNvSpPr/>
            <p:nvPr/>
          </p:nvSpPr>
          <p:spPr>
            <a:xfrm>
              <a:off x="307119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33"/>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33"/>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33"/>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33"/>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33"/>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33"/>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33"/>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33"/>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33"/>
            <p:cNvSpPr/>
            <p:nvPr/>
          </p:nvSpPr>
          <p:spPr>
            <a:xfrm>
              <a:off x="8755200" y="3992119"/>
              <a:ext cx="3888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33"/>
            <p:cNvSpPr/>
            <p:nvPr/>
          </p:nvSpPr>
          <p:spPr>
            <a:xfrm>
              <a:off x="6890175" y="399212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7" name="Google Shape;10577;p33"/>
          <p:cNvSpPr/>
          <p:nvPr/>
        </p:nvSpPr>
        <p:spPr>
          <a:xfrm>
            <a:off x="382350" y="380075"/>
            <a:ext cx="8368800" cy="428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33"/>
          <p:cNvSpPr txBox="1">
            <a:spLocks noGrp="1"/>
          </p:cNvSpPr>
          <p:nvPr>
            <p:ph type="title"/>
          </p:nvPr>
        </p:nvSpPr>
        <p:spPr>
          <a:xfrm>
            <a:off x="-5000" y="733850"/>
            <a:ext cx="9144000" cy="5643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accent6"/>
              </a:buClr>
              <a:buSzPts val="3100"/>
              <a:buFont typeface="Raleway Black"/>
              <a:buNone/>
              <a:defRPr sz="3100">
                <a:solidFill>
                  <a:schemeClr val="accent6"/>
                </a:solidFill>
              </a:defRPr>
            </a:lvl1pPr>
            <a:lvl2pPr lvl="1"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2pPr>
            <a:lvl3pPr lvl="2"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3pPr>
            <a:lvl4pPr lvl="3"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4pPr>
            <a:lvl5pPr lvl="4"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5pPr>
            <a:lvl6pPr lvl="5"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6pPr>
            <a:lvl7pPr lvl="6"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7pPr>
            <a:lvl8pPr lvl="7"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8pPr>
            <a:lvl9pPr lvl="8"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9pPr>
          </a:lstStyle>
          <a:p>
            <a:endParaRPr/>
          </a:p>
        </p:txBody>
      </p:sp>
      <p:sp>
        <p:nvSpPr>
          <p:cNvPr id="10579" name="Google Shape;10579;p33"/>
          <p:cNvSpPr txBox="1">
            <a:spLocks noGrp="1"/>
          </p:cNvSpPr>
          <p:nvPr>
            <p:ph type="body" idx="1"/>
          </p:nvPr>
        </p:nvSpPr>
        <p:spPr>
          <a:xfrm>
            <a:off x="720000" y="1370950"/>
            <a:ext cx="7704000" cy="3182400"/>
          </a:xfrm>
          <a:prstGeom prst="rect">
            <a:avLst/>
          </a:prstGeom>
          <a:noFill/>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Char char="●"/>
              <a:defRPr>
                <a:solidFill>
                  <a:srgbClr val="434343"/>
                </a:solidFill>
              </a:defRPr>
            </a:lvl1pPr>
            <a:lvl2pPr marL="914400" lvl="1" indent="-317500" rtl="0">
              <a:lnSpc>
                <a:spcPct val="100000"/>
              </a:lnSpc>
              <a:spcBef>
                <a:spcPts val="0"/>
              </a:spcBef>
              <a:spcAft>
                <a:spcPts val="0"/>
              </a:spcAft>
              <a:buClr>
                <a:srgbClr val="434343"/>
              </a:buClr>
              <a:buSzPts val="1400"/>
              <a:buChar char="○"/>
              <a:defRPr>
                <a:solidFill>
                  <a:srgbClr val="434343"/>
                </a:solidFill>
              </a:defRPr>
            </a:lvl2pPr>
            <a:lvl3pPr marL="1371600" lvl="2" indent="-317500" rtl="0">
              <a:lnSpc>
                <a:spcPct val="100000"/>
              </a:lnSpc>
              <a:spcBef>
                <a:spcPts val="1600"/>
              </a:spcBef>
              <a:spcAft>
                <a:spcPts val="0"/>
              </a:spcAft>
              <a:buClr>
                <a:srgbClr val="434343"/>
              </a:buClr>
              <a:buSzPts val="1400"/>
              <a:buChar char="■"/>
              <a:defRPr>
                <a:solidFill>
                  <a:srgbClr val="434343"/>
                </a:solidFill>
              </a:defRPr>
            </a:lvl3pPr>
            <a:lvl4pPr marL="1828800" lvl="3" indent="-317500" rtl="0">
              <a:lnSpc>
                <a:spcPct val="100000"/>
              </a:lnSpc>
              <a:spcBef>
                <a:spcPts val="1600"/>
              </a:spcBef>
              <a:spcAft>
                <a:spcPts val="0"/>
              </a:spcAft>
              <a:buClr>
                <a:srgbClr val="434343"/>
              </a:buClr>
              <a:buSzPts val="1400"/>
              <a:buChar char="●"/>
              <a:defRPr>
                <a:solidFill>
                  <a:srgbClr val="434343"/>
                </a:solidFill>
              </a:defRPr>
            </a:lvl4pPr>
            <a:lvl5pPr marL="2286000" lvl="4" indent="-317500" rtl="0">
              <a:lnSpc>
                <a:spcPct val="100000"/>
              </a:lnSpc>
              <a:spcBef>
                <a:spcPts val="1600"/>
              </a:spcBef>
              <a:spcAft>
                <a:spcPts val="0"/>
              </a:spcAft>
              <a:buClr>
                <a:srgbClr val="434343"/>
              </a:buClr>
              <a:buSzPts val="1400"/>
              <a:buChar char="○"/>
              <a:defRPr>
                <a:solidFill>
                  <a:srgbClr val="434343"/>
                </a:solidFill>
              </a:defRPr>
            </a:lvl5pPr>
            <a:lvl6pPr marL="2743200" lvl="5" indent="-317500" rtl="0">
              <a:lnSpc>
                <a:spcPct val="100000"/>
              </a:lnSpc>
              <a:spcBef>
                <a:spcPts val="1600"/>
              </a:spcBef>
              <a:spcAft>
                <a:spcPts val="0"/>
              </a:spcAft>
              <a:buClr>
                <a:srgbClr val="434343"/>
              </a:buClr>
              <a:buSzPts val="1400"/>
              <a:buChar char="■"/>
              <a:defRPr>
                <a:solidFill>
                  <a:srgbClr val="434343"/>
                </a:solidFill>
              </a:defRPr>
            </a:lvl6pPr>
            <a:lvl7pPr marL="3200400" lvl="6" indent="-317500" rtl="0">
              <a:lnSpc>
                <a:spcPct val="100000"/>
              </a:lnSpc>
              <a:spcBef>
                <a:spcPts val="1600"/>
              </a:spcBef>
              <a:spcAft>
                <a:spcPts val="0"/>
              </a:spcAft>
              <a:buClr>
                <a:srgbClr val="434343"/>
              </a:buClr>
              <a:buSzPts val="1400"/>
              <a:buChar char="●"/>
              <a:defRPr>
                <a:solidFill>
                  <a:srgbClr val="434343"/>
                </a:solidFill>
              </a:defRPr>
            </a:lvl7pPr>
            <a:lvl8pPr marL="3657600" lvl="7" indent="-317500" rtl="0">
              <a:lnSpc>
                <a:spcPct val="100000"/>
              </a:lnSpc>
              <a:spcBef>
                <a:spcPts val="1600"/>
              </a:spcBef>
              <a:spcAft>
                <a:spcPts val="0"/>
              </a:spcAft>
              <a:buClr>
                <a:srgbClr val="434343"/>
              </a:buClr>
              <a:buSzPts val="1400"/>
              <a:buChar char="○"/>
              <a:defRPr>
                <a:solidFill>
                  <a:srgbClr val="434343"/>
                </a:solidFill>
              </a:defRPr>
            </a:lvl8pPr>
            <a:lvl9pPr marL="4114800" lvl="8" indent="-317500" rtl="0">
              <a:lnSpc>
                <a:spcPct val="100000"/>
              </a:lnSpc>
              <a:spcBef>
                <a:spcPts val="1600"/>
              </a:spcBef>
              <a:spcAft>
                <a:spcPts val="160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0580"/>
        <p:cNvGrpSpPr/>
        <p:nvPr/>
      </p:nvGrpSpPr>
      <p:grpSpPr>
        <a:xfrm>
          <a:off x="0" y="0"/>
          <a:ext cx="0" cy="0"/>
          <a:chOff x="0" y="0"/>
          <a:chExt cx="0" cy="0"/>
        </a:xfrm>
      </p:grpSpPr>
      <p:grpSp>
        <p:nvGrpSpPr>
          <p:cNvPr id="10581" name="Google Shape;10581;p34"/>
          <p:cNvGrpSpPr/>
          <p:nvPr/>
        </p:nvGrpSpPr>
        <p:grpSpPr>
          <a:xfrm>
            <a:off x="0" y="0"/>
            <a:ext cx="9144050" cy="5143383"/>
            <a:chOff x="0" y="0"/>
            <a:chExt cx="9144050" cy="5143383"/>
          </a:xfrm>
        </p:grpSpPr>
        <p:grpSp>
          <p:nvGrpSpPr>
            <p:cNvPr id="10582" name="Google Shape;10582;p34"/>
            <p:cNvGrpSpPr/>
            <p:nvPr/>
          </p:nvGrpSpPr>
          <p:grpSpPr>
            <a:xfrm>
              <a:off x="0" y="0"/>
              <a:ext cx="9144050" cy="5143383"/>
              <a:chOff x="0" y="0"/>
              <a:chExt cx="9144050" cy="5143383"/>
            </a:xfrm>
          </p:grpSpPr>
          <p:grpSp>
            <p:nvGrpSpPr>
              <p:cNvPr id="10583" name="Google Shape;10583;p34"/>
              <p:cNvGrpSpPr/>
              <p:nvPr/>
            </p:nvGrpSpPr>
            <p:grpSpPr>
              <a:xfrm>
                <a:off x="0" y="0"/>
                <a:ext cx="9144050" cy="5143383"/>
                <a:chOff x="0" y="0"/>
                <a:chExt cx="9144050" cy="5143383"/>
              </a:xfrm>
            </p:grpSpPr>
            <p:sp>
              <p:nvSpPr>
                <p:cNvPr id="10584" name="Google Shape;10584;p34"/>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34"/>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34"/>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34"/>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34"/>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34"/>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34"/>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34"/>
                <p:cNvSpPr/>
                <p:nvPr/>
              </p:nvSpPr>
              <p:spPr>
                <a:xfrm>
                  <a:off x="1143000"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34"/>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34"/>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34"/>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34"/>
                <p:cNvSpPr/>
                <p:nvPr/>
              </p:nvSpPr>
              <p:spPr>
                <a:xfrm>
                  <a:off x="1606838"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34"/>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34"/>
                <p:cNvSpPr/>
                <p:nvPr/>
              </p:nvSpPr>
              <p:spPr>
                <a:xfrm>
                  <a:off x="1606838"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34"/>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34"/>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34"/>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34"/>
                <p:cNvSpPr/>
                <p:nvPr/>
              </p:nvSpPr>
              <p:spPr>
                <a:xfrm>
                  <a:off x="1374919"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34"/>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34"/>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34"/>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34"/>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34"/>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34"/>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34"/>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34"/>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34"/>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34"/>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34"/>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34"/>
                <p:cNvSpPr/>
                <p:nvPr/>
              </p:nvSpPr>
              <p:spPr>
                <a:xfrm>
                  <a:off x="2242350" y="379791"/>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34"/>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34"/>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34"/>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34"/>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34"/>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34"/>
                <p:cNvSpPr/>
                <p:nvPr/>
              </p:nvSpPr>
              <p:spPr>
                <a:xfrm>
                  <a:off x="3071190" y="75929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34"/>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34"/>
                <p:cNvSpPr/>
                <p:nvPr/>
              </p:nvSpPr>
              <p:spPr>
                <a:xfrm>
                  <a:off x="357146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34"/>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34"/>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34"/>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34"/>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34"/>
                <p:cNvSpPr/>
                <p:nvPr/>
              </p:nvSpPr>
              <p:spPr>
                <a:xfrm>
                  <a:off x="4953000" y="37980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34"/>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34"/>
                <p:cNvSpPr/>
                <p:nvPr/>
              </p:nvSpPr>
              <p:spPr>
                <a:xfrm>
                  <a:off x="52032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34"/>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34"/>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34"/>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34"/>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34"/>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34"/>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34"/>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34"/>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34"/>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34"/>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34"/>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34"/>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34"/>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34"/>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34"/>
                <p:cNvSpPr/>
                <p:nvPr/>
              </p:nvSpPr>
              <p:spPr>
                <a:xfrm>
                  <a:off x="8755250" y="379775"/>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34"/>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34"/>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34"/>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34"/>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34"/>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34"/>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34"/>
                <p:cNvSpPr/>
                <p:nvPr/>
              </p:nvSpPr>
              <p:spPr>
                <a:xfrm>
                  <a:off x="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34"/>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34"/>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34"/>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34"/>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34"/>
                <p:cNvSpPr/>
                <p:nvPr/>
              </p:nvSpPr>
              <p:spPr>
                <a:xfrm>
                  <a:off x="1143000"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34"/>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34"/>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34"/>
                <p:cNvSpPr/>
                <p:nvPr/>
              </p:nvSpPr>
              <p:spPr>
                <a:xfrm>
                  <a:off x="1838756"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34"/>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34"/>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34"/>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34"/>
                <p:cNvSpPr/>
                <p:nvPr/>
              </p:nvSpPr>
              <p:spPr>
                <a:xfrm>
                  <a:off x="407173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34"/>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34"/>
                <p:cNvSpPr/>
                <p:nvPr/>
              </p:nvSpPr>
              <p:spPr>
                <a:xfrm>
                  <a:off x="49530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34"/>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34"/>
                <p:cNvSpPr/>
                <p:nvPr/>
              </p:nvSpPr>
              <p:spPr>
                <a:xfrm>
                  <a:off x="6171650" y="1138835"/>
                  <a:ext cx="7185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34"/>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34"/>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34"/>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34"/>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34"/>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34"/>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34"/>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34"/>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34"/>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34"/>
                <p:cNvSpPr/>
                <p:nvPr/>
              </p:nvSpPr>
              <p:spPr>
                <a:xfrm>
                  <a:off x="1606838"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34"/>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34"/>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34"/>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34"/>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34"/>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34"/>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34"/>
                <p:cNvSpPr/>
                <p:nvPr/>
              </p:nvSpPr>
              <p:spPr>
                <a:xfrm>
                  <a:off x="307119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34"/>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34"/>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34"/>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34"/>
                <p:cNvSpPr/>
                <p:nvPr/>
              </p:nvSpPr>
              <p:spPr>
                <a:xfrm>
                  <a:off x="5203200" y="1307143"/>
                  <a:ext cx="2502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34"/>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34"/>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34"/>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34"/>
                <p:cNvSpPr/>
                <p:nvPr/>
              </p:nvSpPr>
              <p:spPr>
                <a:xfrm>
                  <a:off x="7271150" y="1307151"/>
                  <a:ext cx="588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34"/>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34"/>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34"/>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34"/>
                <p:cNvSpPr/>
                <p:nvPr/>
              </p:nvSpPr>
              <p:spPr>
                <a:xfrm>
                  <a:off x="381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34"/>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34"/>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34"/>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34"/>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34"/>
                <p:cNvSpPr/>
                <p:nvPr/>
              </p:nvSpPr>
              <p:spPr>
                <a:xfrm>
                  <a:off x="357146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34"/>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34"/>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34"/>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34"/>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34"/>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34"/>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34"/>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34"/>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34"/>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34"/>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34"/>
                <p:cNvSpPr/>
                <p:nvPr/>
              </p:nvSpPr>
              <p:spPr>
                <a:xfrm>
                  <a:off x="68901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34"/>
                <p:cNvSpPr/>
                <p:nvPr/>
              </p:nvSpPr>
              <p:spPr>
                <a:xfrm>
                  <a:off x="83742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34"/>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34"/>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34"/>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34"/>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34"/>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34"/>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34"/>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34"/>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34"/>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34"/>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34"/>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34"/>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34"/>
                <p:cNvSpPr/>
                <p:nvPr/>
              </p:nvSpPr>
              <p:spPr>
                <a:xfrm>
                  <a:off x="2242350" y="2625077"/>
                  <a:ext cx="32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34"/>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34"/>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34"/>
                <p:cNvSpPr/>
                <p:nvPr/>
              </p:nvSpPr>
              <p:spPr>
                <a:xfrm>
                  <a:off x="4071730" y="2625081"/>
                  <a:ext cx="5004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34"/>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34"/>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34"/>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34"/>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34"/>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34"/>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34"/>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34"/>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34"/>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34"/>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34"/>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34"/>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34"/>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34"/>
                <p:cNvSpPr/>
                <p:nvPr/>
              </p:nvSpPr>
              <p:spPr>
                <a:xfrm>
                  <a:off x="1606838"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34"/>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34"/>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34"/>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34"/>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34"/>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34"/>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34"/>
                <p:cNvSpPr/>
                <p:nvPr/>
              </p:nvSpPr>
              <p:spPr>
                <a:xfrm>
                  <a:off x="307119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34"/>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34"/>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34"/>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34"/>
                <p:cNvSpPr/>
                <p:nvPr/>
              </p:nvSpPr>
              <p:spPr>
                <a:xfrm>
                  <a:off x="52032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34"/>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34"/>
                <p:cNvSpPr/>
                <p:nvPr/>
              </p:nvSpPr>
              <p:spPr>
                <a:xfrm>
                  <a:off x="6890150" y="30898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34"/>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34"/>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34"/>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34"/>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34"/>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34"/>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34"/>
                <p:cNvSpPr/>
                <p:nvPr/>
              </p:nvSpPr>
              <p:spPr>
                <a:xfrm>
                  <a:off x="76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34"/>
                <p:cNvSpPr/>
                <p:nvPr/>
              </p:nvSpPr>
              <p:spPr>
                <a:xfrm>
                  <a:off x="1374919"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34"/>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34"/>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34"/>
                <p:cNvSpPr/>
                <p:nvPr/>
              </p:nvSpPr>
              <p:spPr>
                <a:xfrm>
                  <a:off x="357146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34"/>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34"/>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34"/>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34"/>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34"/>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34"/>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34"/>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34"/>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34"/>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34"/>
                <p:cNvSpPr/>
                <p:nvPr/>
              </p:nvSpPr>
              <p:spPr>
                <a:xfrm>
                  <a:off x="6171650" y="32212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34"/>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34"/>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34"/>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34"/>
                <p:cNvSpPr/>
                <p:nvPr/>
              </p:nvSpPr>
              <p:spPr>
                <a:xfrm>
                  <a:off x="7858600" y="32212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34"/>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34"/>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34"/>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34"/>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34"/>
                <p:cNvSpPr/>
                <p:nvPr/>
              </p:nvSpPr>
              <p:spPr>
                <a:xfrm>
                  <a:off x="1374919"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34"/>
                <p:cNvSpPr/>
                <p:nvPr/>
              </p:nvSpPr>
              <p:spPr>
                <a:xfrm>
                  <a:off x="1606838"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34"/>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34"/>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34"/>
                <p:cNvSpPr/>
                <p:nvPr/>
              </p:nvSpPr>
              <p:spPr>
                <a:xfrm>
                  <a:off x="5453150" y="33526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34"/>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34"/>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34"/>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34"/>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34"/>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34"/>
                <p:cNvSpPr/>
                <p:nvPr/>
              </p:nvSpPr>
              <p:spPr>
                <a:xfrm>
                  <a:off x="4572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34"/>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34"/>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34"/>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34"/>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34"/>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34"/>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34"/>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34"/>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34"/>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34"/>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34"/>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34"/>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34"/>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34"/>
                <p:cNvSpPr/>
                <p:nvPr/>
              </p:nvSpPr>
              <p:spPr>
                <a:xfrm>
                  <a:off x="1143000" y="34841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34"/>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34"/>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34"/>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34"/>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34"/>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34"/>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34"/>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34"/>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34"/>
                <p:cNvSpPr/>
                <p:nvPr/>
              </p:nvSpPr>
              <p:spPr>
                <a:xfrm>
                  <a:off x="4953000" y="34841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34"/>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34"/>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34"/>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34"/>
                <p:cNvSpPr/>
                <p:nvPr/>
              </p:nvSpPr>
              <p:spPr>
                <a:xfrm>
                  <a:off x="8374250" y="34841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34"/>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34"/>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34"/>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34"/>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34"/>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34"/>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34"/>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34"/>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34"/>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34"/>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34"/>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34"/>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34"/>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34"/>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34"/>
                <p:cNvSpPr/>
                <p:nvPr/>
              </p:nvSpPr>
              <p:spPr>
                <a:xfrm>
                  <a:off x="307119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34"/>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34"/>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34"/>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34"/>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34"/>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34"/>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34"/>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34"/>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34"/>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34"/>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34"/>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34"/>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34"/>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34"/>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34"/>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34"/>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34"/>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34"/>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34"/>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34"/>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34"/>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34"/>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34"/>
                <p:cNvSpPr/>
                <p:nvPr/>
              </p:nvSpPr>
              <p:spPr>
                <a:xfrm>
                  <a:off x="407173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34"/>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34"/>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34"/>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34"/>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34"/>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34"/>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34"/>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34"/>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34"/>
                <p:cNvSpPr/>
                <p:nvPr/>
              </p:nvSpPr>
              <p:spPr>
                <a:xfrm>
                  <a:off x="8755200" y="4151770"/>
                  <a:ext cx="38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34"/>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34"/>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34"/>
                <p:cNvSpPr/>
                <p:nvPr/>
              </p:nvSpPr>
              <p:spPr>
                <a:xfrm>
                  <a:off x="762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34"/>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34"/>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34"/>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34"/>
                <p:cNvSpPr/>
                <p:nvPr/>
              </p:nvSpPr>
              <p:spPr>
                <a:xfrm>
                  <a:off x="357146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34"/>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34"/>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34"/>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34"/>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34"/>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34"/>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34"/>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34"/>
                <p:cNvSpPr/>
                <p:nvPr/>
              </p:nvSpPr>
              <p:spPr>
                <a:xfrm>
                  <a:off x="4953000" y="4659472"/>
                  <a:ext cx="2502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34"/>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34"/>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34"/>
                <p:cNvSpPr/>
                <p:nvPr/>
              </p:nvSpPr>
              <p:spPr>
                <a:xfrm>
                  <a:off x="68901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34"/>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34"/>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34"/>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34"/>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34"/>
              <p:cNvGrpSpPr/>
              <p:nvPr/>
            </p:nvGrpSpPr>
            <p:grpSpPr>
              <a:xfrm>
                <a:off x="2071737" y="300"/>
                <a:ext cx="170655" cy="5143061"/>
                <a:chOff x="1838756" y="312"/>
                <a:chExt cx="231900" cy="5143061"/>
              </a:xfrm>
            </p:grpSpPr>
            <p:sp>
              <p:nvSpPr>
                <p:cNvPr id="10893" name="Google Shape;10893;p34"/>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34"/>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34"/>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34"/>
                <p:cNvSpPr/>
                <p:nvPr/>
              </p:nvSpPr>
              <p:spPr>
                <a:xfrm>
                  <a:off x="1838756"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34"/>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34"/>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34"/>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34"/>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34"/>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34"/>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34"/>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34"/>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34"/>
                <p:cNvSpPr/>
                <p:nvPr/>
              </p:nvSpPr>
              <p:spPr>
                <a:xfrm>
                  <a:off x="1838756" y="4151761"/>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34"/>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07" name="Google Shape;10907;p34"/>
            <p:cNvGrpSpPr/>
            <p:nvPr/>
          </p:nvGrpSpPr>
          <p:grpSpPr>
            <a:xfrm>
              <a:off x="0" y="3992112"/>
              <a:ext cx="9144000" cy="158384"/>
              <a:chOff x="0" y="4151749"/>
              <a:chExt cx="9144000" cy="507640"/>
            </a:xfrm>
          </p:grpSpPr>
          <p:sp>
            <p:nvSpPr>
              <p:cNvPr id="10908" name="Google Shape;10908;p34"/>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9" name="Google Shape;10909;p34"/>
              <p:cNvGrpSpPr/>
              <p:nvPr/>
            </p:nvGrpSpPr>
            <p:grpSpPr>
              <a:xfrm>
                <a:off x="0" y="4151758"/>
                <a:ext cx="9144000" cy="507632"/>
                <a:chOff x="0" y="4151758"/>
                <a:chExt cx="9144000" cy="507632"/>
              </a:xfrm>
            </p:grpSpPr>
            <p:sp>
              <p:nvSpPr>
                <p:cNvPr id="10910" name="Google Shape;10910;p34"/>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34"/>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34"/>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34"/>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34"/>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34"/>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34"/>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34"/>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34"/>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34"/>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34"/>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34"/>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34"/>
                <p:cNvSpPr/>
                <p:nvPr/>
              </p:nvSpPr>
              <p:spPr>
                <a:xfrm>
                  <a:off x="407173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34"/>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34"/>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34"/>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34"/>
                <p:cNvSpPr/>
                <p:nvPr/>
              </p:nvSpPr>
              <p:spPr>
                <a:xfrm>
                  <a:off x="6171650" y="415179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34"/>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34"/>
                <p:cNvSpPr/>
                <p:nvPr/>
              </p:nvSpPr>
              <p:spPr>
                <a:xfrm>
                  <a:off x="7271150" y="4151770"/>
                  <a:ext cx="588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34"/>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34"/>
                <p:cNvSpPr/>
                <p:nvPr/>
              </p:nvSpPr>
              <p:spPr>
                <a:xfrm>
                  <a:off x="8755200" y="4151770"/>
                  <a:ext cx="38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34"/>
                <p:cNvSpPr/>
                <p:nvPr/>
              </p:nvSpPr>
              <p:spPr>
                <a:xfrm>
                  <a:off x="6890175" y="415179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932" name="Google Shape;10932;p34"/>
          <p:cNvSpPr/>
          <p:nvPr/>
        </p:nvSpPr>
        <p:spPr>
          <a:xfrm>
            <a:off x="382350" y="380075"/>
            <a:ext cx="8368800" cy="428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34"/>
          <p:cNvSpPr txBox="1"/>
          <p:nvPr/>
        </p:nvSpPr>
        <p:spPr>
          <a:xfrm>
            <a:off x="2779400" y="3233050"/>
            <a:ext cx="3585300" cy="700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b="1">
                <a:solidFill>
                  <a:schemeClr val="dk1"/>
                </a:solidFill>
                <a:highlight>
                  <a:schemeClr val="accent2"/>
                </a:highlight>
                <a:latin typeface="Work Sans"/>
                <a:ea typeface="Work Sans"/>
                <a:cs typeface="Work Sans"/>
                <a:sym typeface="Work Sans"/>
              </a:rPr>
              <a:t>CREDITS:</a:t>
            </a:r>
            <a:r>
              <a:rPr lang="en" sz="1100">
                <a:solidFill>
                  <a:schemeClr val="dk1"/>
                </a:solidFill>
                <a:latin typeface="Work Sans"/>
                <a:ea typeface="Work Sans"/>
                <a:cs typeface="Work Sans"/>
                <a:sym typeface="Work Sans"/>
              </a:rPr>
              <a:t> This presentation template was created by </a:t>
            </a:r>
            <a:r>
              <a:rPr lang="en" sz="1100" b="1">
                <a:solidFill>
                  <a:schemeClr val="dk1"/>
                </a:solidFill>
                <a:highlight>
                  <a:schemeClr val="accent2"/>
                </a:highlight>
                <a:uFill>
                  <a:noFill/>
                </a:uFill>
                <a:latin typeface="Work Sans"/>
                <a:ea typeface="Work Sans"/>
                <a:cs typeface="Work Sans"/>
                <a:sym typeface="Work Sans"/>
                <a:hlinkClick r:id="rId2">
                  <a:extLst>
                    <a:ext uri="{A12FA001-AC4F-418D-AE19-62706E023703}">
                      <ahyp:hlinkClr xmlns:ahyp="http://schemas.microsoft.com/office/drawing/2018/hyperlinkcolor" val="tx"/>
                    </a:ext>
                  </a:extLst>
                </a:hlinkClick>
              </a:rPr>
              <a:t>Slidesgo</a:t>
            </a:r>
            <a:r>
              <a:rPr lang="en" sz="1100" b="1">
                <a:solidFill>
                  <a:schemeClr val="dk1"/>
                </a:solidFill>
                <a:highlight>
                  <a:schemeClr val="accent2"/>
                </a:highlight>
                <a:latin typeface="Work Sans"/>
                <a:ea typeface="Work Sans"/>
                <a:cs typeface="Work Sans"/>
                <a:sym typeface="Work Sans"/>
              </a:rPr>
              <a:t>,</a:t>
            </a:r>
            <a:r>
              <a:rPr lang="en" sz="1100">
                <a:solidFill>
                  <a:schemeClr val="dk1"/>
                </a:solidFill>
                <a:latin typeface="Work Sans"/>
                <a:ea typeface="Work Sans"/>
                <a:cs typeface="Work Sans"/>
                <a:sym typeface="Work Sans"/>
              </a:rPr>
              <a:t> including icons by </a:t>
            </a:r>
            <a:r>
              <a:rPr lang="en" sz="1100" b="1">
                <a:solidFill>
                  <a:schemeClr val="dk1"/>
                </a:solidFill>
                <a:highlight>
                  <a:schemeClr val="accent2"/>
                </a:highlight>
                <a:uFill>
                  <a:noFill/>
                </a:uFill>
                <a:latin typeface="Work Sans"/>
                <a:ea typeface="Work Sans"/>
                <a:cs typeface="Work Sans"/>
                <a:sym typeface="Work Sans"/>
                <a:hlinkClick r:id="rId3">
                  <a:extLst>
                    <a:ext uri="{A12FA001-AC4F-418D-AE19-62706E023703}">
                      <ahyp:hlinkClr xmlns:ahyp="http://schemas.microsoft.com/office/drawing/2018/hyperlinkcolor" val="tx"/>
                    </a:ext>
                  </a:extLst>
                </a:hlinkClick>
              </a:rPr>
              <a:t>Flaticon</a:t>
            </a:r>
            <a:r>
              <a:rPr lang="en" sz="1100" b="1">
                <a:solidFill>
                  <a:schemeClr val="dk1"/>
                </a:solidFill>
                <a:highlight>
                  <a:schemeClr val="accent2"/>
                </a:highlight>
                <a:latin typeface="Work Sans"/>
                <a:ea typeface="Work Sans"/>
                <a:cs typeface="Work Sans"/>
                <a:sym typeface="Work Sans"/>
              </a:rPr>
              <a:t>,</a:t>
            </a:r>
            <a:r>
              <a:rPr lang="en" sz="1100">
                <a:solidFill>
                  <a:schemeClr val="dk1"/>
                </a:solidFill>
                <a:highlight>
                  <a:schemeClr val="accent5"/>
                </a:highlight>
                <a:latin typeface="Work Sans"/>
                <a:ea typeface="Work Sans"/>
                <a:cs typeface="Work Sans"/>
                <a:sym typeface="Work Sans"/>
              </a:rPr>
              <a:t> </a:t>
            </a:r>
            <a:r>
              <a:rPr lang="en" sz="1100">
                <a:solidFill>
                  <a:schemeClr val="dk1"/>
                </a:solidFill>
                <a:latin typeface="Work Sans"/>
                <a:ea typeface="Work Sans"/>
                <a:cs typeface="Work Sans"/>
                <a:sym typeface="Work Sans"/>
              </a:rPr>
              <a:t>and infographics &amp; images by </a:t>
            </a:r>
            <a:r>
              <a:rPr lang="en" sz="1100" b="1">
                <a:solidFill>
                  <a:schemeClr val="dk1"/>
                </a:solidFill>
                <a:highlight>
                  <a:schemeClr val="accent2"/>
                </a:highlight>
                <a:uFill>
                  <a:noFill/>
                </a:uFill>
                <a:latin typeface="Work Sans"/>
                <a:ea typeface="Work Sans"/>
                <a:cs typeface="Work Sans"/>
                <a:sym typeface="Work Sans"/>
                <a:hlinkClick r:id="rId4">
                  <a:extLst>
                    <a:ext uri="{A12FA001-AC4F-418D-AE19-62706E023703}">
                      <ahyp:hlinkClr xmlns:ahyp="http://schemas.microsoft.com/office/drawing/2018/hyperlinkcolor" val="tx"/>
                    </a:ext>
                  </a:extLst>
                </a:hlinkClick>
              </a:rPr>
              <a:t>Freepik</a:t>
            </a:r>
            <a:endParaRPr sz="1100" b="1">
              <a:solidFill>
                <a:schemeClr val="dk1"/>
              </a:solidFill>
              <a:highlight>
                <a:schemeClr val="accent2"/>
              </a:highlight>
              <a:latin typeface="Work Sans"/>
              <a:ea typeface="Work Sans"/>
              <a:cs typeface="Work Sans"/>
              <a:sym typeface="Work Sans"/>
            </a:endParaRPr>
          </a:p>
        </p:txBody>
      </p:sp>
      <p:sp>
        <p:nvSpPr>
          <p:cNvPr id="10934" name="Google Shape;10934;p34"/>
          <p:cNvSpPr txBox="1">
            <a:spLocks noGrp="1"/>
          </p:cNvSpPr>
          <p:nvPr>
            <p:ph type="ctrTitle"/>
          </p:nvPr>
        </p:nvSpPr>
        <p:spPr>
          <a:xfrm>
            <a:off x="150" y="758675"/>
            <a:ext cx="9143700" cy="1126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935" name="Google Shape;10935;p34"/>
          <p:cNvSpPr txBox="1">
            <a:spLocks noGrp="1"/>
          </p:cNvSpPr>
          <p:nvPr>
            <p:ph type="subTitle" idx="1"/>
          </p:nvPr>
        </p:nvSpPr>
        <p:spPr>
          <a:xfrm>
            <a:off x="2731650" y="2338175"/>
            <a:ext cx="3680700" cy="88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10936" name="Google Shape;10936;p34"/>
          <p:cNvSpPr txBox="1">
            <a:spLocks noGrp="1"/>
          </p:cNvSpPr>
          <p:nvPr>
            <p:ph type="subTitle" idx="2"/>
          </p:nvPr>
        </p:nvSpPr>
        <p:spPr>
          <a:xfrm rot="-962">
            <a:off x="2963720" y="4156942"/>
            <a:ext cx="3216600" cy="3732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100"/>
              <a:buNone/>
              <a:defRPr sz="1100"/>
            </a:lvl1pPr>
            <a:lvl2pPr lvl="1" algn="ctr" rtl="0">
              <a:lnSpc>
                <a:spcPct val="100000"/>
              </a:lnSpc>
              <a:spcBef>
                <a:spcPts val="0"/>
              </a:spcBef>
              <a:spcAft>
                <a:spcPts val="0"/>
              </a:spcAft>
              <a:buClr>
                <a:schemeClr val="dk1"/>
              </a:buClr>
              <a:buSzPts val="1100"/>
              <a:buNone/>
              <a:defRPr sz="1100">
                <a:solidFill>
                  <a:schemeClr val="dk1"/>
                </a:solidFill>
              </a:defRPr>
            </a:lvl2pPr>
            <a:lvl3pPr lvl="2" algn="ctr" rtl="0">
              <a:lnSpc>
                <a:spcPct val="100000"/>
              </a:lnSpc>
              <a:spcBef>
                <a:spcPts val="0"/>
              </a:spcBef>
              <a:spcAft>
                <a:spcPts val="0"/>
              </a:spcAft>
              <a:buClr>
                <a:schemeClr val="dk1"/>
              </a:buClr>
              <a:buSzPts val="1100"/>
              <a:buNone/>
              <a:defRPr sz="1100">
                <a:solidFill>
                  <a:schemeClr val="dk1"/>
                </a:solidFill>
              </a:defRPr>
            </a:lvl3pPr>
            <a:lvl4pPr lvl="3" algn="ctr" rtl="0">
              <a:lnSpc>
                <a:spcPct val="100000"/>
              </a:lnSpc>
              <a:spcBef>
                <a:spcPts val="0"/>
              </a:spcBef>
              <a:spcAft>
                <a:spcPts val="0"/>
              </a:spcAft>
              <a:buClr>
                <a:schemeClr val="dk1"/>
              </a:buClr>
              <a:buSzPts val="1100"/>
              <a:buNone/>
              <a:defRPr sz="1100">
                <a:solidFill>
                  <a:schemeClr val="dk1"/>
                </a:solidFill>
              </a:defRPr>
            </a:lvl4pPr>
            <a:lvl5pPr lvl="4" algn="ctr" rtl="0">
              <a:lnSpc>
                <a:spcPct val="100000"/>
              </a:lnSpc>
              <a:spcBef>
                <a:spcPts val="0"/>
              </a:spcBef>
              <a:spcAft>
                <a:spcPts val="0"/>
              </a:spcAft>
              <a:buClr>
                <a:schemeClr val="dk1"/>
              </a:buClr>
              <a:buSzPts val="1100"/>
              <a:buNone/>
              <a:defRPr sz="1100">
                <a:solidFill>
                  <a:schemeClr val="dk1"/>
                </a:solidFill>
              </a:defRPr>
            </a:lvl5pPr>
            <a:lvl6pPr lvl="5" algn="ctr" rtl="0">
              <a:lnSpc>
                <a:spcPct val="100000"/>
              </a:lnSpc>
              <a:spcBef>
                <a:spcPts val="0"/>
              </a:spcBef>
              <a:spcAft>
                <a:spcPts val="0"/>
              </a:spcAft>
              <a:buClr>
                <a:schemeClr val="dk1"/>
              </a:buClr>
              <a:buSzPts val="1100"/>
              <a:buNone/>
              <a:defRPr sz="1100">
                <a:solidFill>
                  <a:schemeClr val="dk1"/>
                </a:solidFill>
              </a:defRPr>
            </a:lvl6pPr>
            <a:lvl7pPr lvl="6" algn="ctr" rtl="0">
              <a:lnSpc>
                <a:spcPct val="100000"/>
              </a:lnSpc>
              <a:spcBef>
                <a:spcPts val="0"/>
              </a:spcBef>
              <a:spcAft>
                <a:spcPts val="0"/>
              </a:spcAft>
              <a:buClr>
                <a:schemeClr val="dk1"/>
              </a:buClr>
              <a:buSzPts val="1100"/>
              <a:buNone/>
              <a:defRPr sz="1100">
                <a:solidFill>
                  <a:schemeClr val="dk1"/>
                </a:solidFill>
              </a:defRPr>
            </a:lvl7pPr>
            <a:lvl8pPr lvl="7" algn="ctr" rtl="0">
              <a:lnSpc>
                <a:spcPct val="100000"/>
              </a:lnSpc>
              <a:spcBef>
                <a:spcPts val="0"/>
              </a:spcBef>
              <a:spcAft>
                <a:spcPts val="0"/>
              </a:spcAft>
              <a:buClr>
                <a:schemeClr val="dk1"/>
              </a:buClr>
              <a:buSzPts val="1100"/>
              <a:buNone/>
              <a:defRPr sz="1100">
                <a:solidFill>
                  <a:schemeClr val="dk1"/>
                </a:solidFill>
              </a:defRPr>
            </a:lvl8pPr>
            <a:lvl9pPr lvl="8" algn="ctr" rtl="0">
              <a:lnSpc>
                <a:spcPct val="100000"/>
              </a:lnSpc>
              <a:spcBef>
                <a:spcPts val="0"/>
              </a:spcBef>
              <a:spcAft>
                <a:spcPts val="0"/>
              </a:spcAft>
              <a:buClr>
                <a:schemeClr val="dk1"/>
              </a:buClr>
              <a:buSzPts val="1100"/>
              <a:buNone/>
              <a:defRPr sz="1100">
                <a:solidFill>
                  <a:schemeClr val="dk1"/>
                </a:solidFill>
              </a:defRPr>
            </a:lvl9pPr>
          </a:lstStyle>
          <a:p>
            <a:endParaRPr/>
          </a:p>
        </p:txBody>
      </p:sp>
      <p:sp>
        <p:nvSpPr>
          <p:cNvPr id="10937" name="Google Shape;10937;p34"/>
          <p:cNvSpPr txBox="1">
            <a:spLocks noGrp="1"/>
          </p:cNvSpPr>
          <p:nvPr>
            <p:ph type="subTitle" idx="3"/>
          </p:nvPr>
        </p:nvSpPr>
        <p:spPr>
          <a:xfrm>
            <a:off x="2244450" y="1885175"/>
            <a:ext cx="4646100" cy="453000"/>
          </a:xfrm>
          <a:prstGeom prst="rect">
            <a:avLst/>
          </a:prstGeom>
          <a:solidFill>
            <a:schemeClr val="accent5"/>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400"/>
              <a:buNone/>
              <a:defRPr sz="1800">
                <a:solidFill>
                  <a:schemeClr val="accent6"/>
                </a:solidFill>
                <a:latin typeface="Prompt Black"/>
                <a:ea typeface="Prompt Black"/>
                <a:cs typeface="Prompt Black"/>
                <a:sym typeface="Prompt Black"/>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0938"/>
        <p:cNvGrpSpPr/>
        <p:nvPr/>
      </p:nvGrpSpPr>
      <p:grpSpPr>
        <a:xfrm>
          <a:off x="0" y="0"/>
          <a:ext cx="0" cy="0"/>
          <a:chOff x="0" y="0"/>
          <a:chExt cx="0" cy="0"/>
        </a:xfrm>
      </p:grpSpPr>
      <p:grpSp>
        <p:nvGrpSpPr>
          <p:cNvPr id="10939" name="Google Shape;10939;p35"/>
          <p:cNvGrpSpPr/>
          <p:nvPr/>
        </p:nvGrpSpPr>
        <p:grpSpPr>
          <a:xfrm>
            <a:off x="0" y="0"/>
            <a:ext cx="9144050" cy="5143383"/>
            <a:chOff x="0" y="0"/>
            <a:chExt cx="9144050" cy="5143383"/>
          </a:xfrm>
        </p:grpSpPr>
        <p:sp>
          <p:nvSpPr>
            <p:cNvPr id="10940" name="Google Shape;10940;p35"/>
            <p:cNvSpPr/>
            <p:nvPr/>
          </p:nvSpPr>
          <p:spPr>
            <a:xfrm>
              <a:off x="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35"/>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35"/>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35"/>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35"/>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35"/>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35"/>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35"/>
            <p:cNvSpPr/>
            <p:nvPr/>
          </p:nvSpPr>
          <p:spPr>
            <a:xfrm>
              <a:off x="1143000"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35"/>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35"/>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35"/>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35"/>
            <p:cNvSpPr/>
            <p:nvPr/>
          </p:nvSpPr>
          <p:spPr>
            <a:xfrm>
              <a:off x="1606838"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35"/>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35"/>
            <p:cNvSpPr/>
            <p:nvPr/>
          </p:nvSpPr>
          <p:spPr>
            <a:xfrm>
              <a:off x="1606838"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35"/>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35"/>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35"/>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35"/>
            <p:cNvSpPr/>
            <p:nvPr/>
          </p:nvSpPr>
          <p:spPr>
            <a:xfrm>
              <a:off x="1374919"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35"/>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35"/>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35"/>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35"/>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35"/>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35"/>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35"/>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35"/>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35"/>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35"/>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35"/>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35"/>
            <p:cNvSpPr/>
            <p:nvPr/>
          </p:nvSpPr>
          <p:spPr>
            <a:xfrm>
              <a:off x="2242350" y="379791"/>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35"/>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35"/>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35"/>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35"/>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35"/>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35"/>
            <p:cNvSpPr/>
            <p:nvPr/>
          </p:nvSpPr>
          <p:spPr>
            <a:xfrm>
              <a:off x="3071190" y="75929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35"/>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35"/>
            <p:cNvSpPr/>
            <p:nvPr/>
          </p:nvSpPr>
          <p:spPr>
            <a:xfrm>
              <a:off x="357146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35"/>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35"/>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35"/>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35"/>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35"/>
            <p:cNvSpPr/>
            <p:nvPr/>
          </p:nvSpPr>
          <p:spPr>
            <a:xfrm>
              <a:off x="4953000" y="37980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35"/>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35"/>
            <p:cNvSpPr/>
            <p:nvPr/>
          </p:nvSpPr>
          <p:spPr>
            <a:xfrm>
              <a:off x="52032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35"/>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35"/>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35"/>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35"/>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35"/>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35"/>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35"/>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35"/>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35"/>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35"/>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35"/>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35"/>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35"/>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35"/>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35"/>
            <p:cNvSpPr/>
            <p:nvPr/>
          </p:nvSpPr>
          <p:spPr>
            <a:xfrm>
              <a:off x="8755250" y="379775"/>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35"/>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35"/>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35"/>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35"/>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35"/>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35"/>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35"/>
            <p:cNvSpPr/>
            <p:nvPr/>
          </p:nvSpPr>
          <p:spPr>
            <a:xfrm>
              <a:off x="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35"/>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35"/>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35"/>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35"/>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35"/>
            <p:cNvSpPr/>
            <p:nvPr/>
          </p:nvSpPr>
          <p:spPr>
            <a:xfrm>
              <a:off x="1143000"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35"/>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35"/>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35"/>
            <p:cNvSpPr/>
            <p:nvPr/>
          </p:nvSpPr>
          <p:spPr>
            <a:xfrm>
              <a:off x="1838756" y="1138831"/>
              <a:ext cx="2319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35"/>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35"/>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35"/>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35"/>
            <p:cNvSpPr/>
            <p:nvPr/>
          </p:nvSpPr>
          <p:spPr>
            <a:xfrm>
              <a:off x="407173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35"/>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35"/>
            <p:cNvSpPr/>
            <p:nvPr/>
          </p:nvSpPr>
          <p:spPr>
            <a:xfrm>
              <a:off x="49530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35"/>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35"/>
            <p:cNvSpPr/>
            <p:nvPr/>
          </p:nvSpPr>
          <p:spPr>
            <a:xfrm>
              <a:off x="6171650" y="1138835"/>
              <a:ext cx="7185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35"/>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35"/>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35"/>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35"/>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35"/>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35"/>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35"/>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35"/>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35"/>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35"/>
            <p:cNvSpPr/>
            <p:nvPr/>
          </p:nvSpPr>
          <p:spPr>
            <a:xfrm>
              <a:off x="1606838"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35"/>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35"/>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35"/>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35"/>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35"/>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35"/>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35"/>
            <p:cNvSpPr/>
            <p:nvPr/>
          </p:nvSpPr>
          <p:spPr>
            <a:xfrm>
              <a:off x="307119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35"/>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35"/>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35"/>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35"/>
            <p:cNvSpPr/>
            <p:nvPr/>
          </p:nvSpPr>
          <p:spPr>
            <a:xfrm>
              <a:off x="5203200" y="1307143"/>
              <a:ext cx="2502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35"/>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35"/>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35"/>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35"/>
            <p:cNvSpPr/>
            <p:nvPr/>
          </p:nvSpPr>
          <p:spPr>
            <a:xfrm>
              <a:off x="7271150" y="1307151"/>
              <a:ext cx="588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35"/>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35"/>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35"/>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35"/>
            <p:cNvSpPr/>
            <p:nvPr/>
          </p:nvSpPr>
          <p:spPr>
            <a:xfrm>
              <a:off x="381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35"/>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35"/>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35"/>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35"/>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35"/>
            <p:cNvSpPr/>
            <p:nvPr/>
          </p:nvSpPr>
          <p:spPr>
            <a:xfrm>
              <a:off x="357146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35"/>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35"/>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35"/>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35"/>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35"/>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35"/>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35"/>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35"/>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35"/>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35"/>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35"/>
            <p:cNvSpPr/>
            <p:nvPr/>
          </p:nvSpPr>
          <p:spPr>
            <a:xfrm>
              <a:off x="68901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35"/>
            <p:cNvSpPr/>
            <p:nvPr/>
          </p:nvSpPr>
          <p:spPr>
            <a:xfrm>
              <a:off x="83742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35"/>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35"/>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35"/>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35"/>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35"/>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35"/>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35"/>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35"/>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35"/>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35"/>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35"/>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35"/>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35"/>
            <p:cNvSpPr/>
            <p:nvPr/>
          </p:nvSpPr>
          <p:spPr>
            <a:xfrm>
              <a:off x="2242350" y="2625077"/>
              <a:ext cx="32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35"/>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35"/>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35"/>
            <p:cNvSpPr/>
            <p:nvPr/>
          </p:nvSpPr>
          <p:spPr>
            <a:xfrm>
              <a:off x="4071730" y="2625081"/>
              <a:ext cx="5004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35"/>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35"/>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35"/>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35"/>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35"/>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35"/>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35"/>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35"/>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35"/>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35"/>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35"/>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35"/>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35"/>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35"/>
            <p:cNvSpPr/>
            <p:nvPr/>
          </p:nvSpPr>
          <p:spPr>
            <a:xfrm>
              <a:off x="1606838"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35"/>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35"/>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35"/>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35"/>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35"/>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35"/>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35"/>
            <p:cNvSpPr/>
            <p:nvPr/>
          </p:nvSpPr>
          <p:spPr>
            <a:xfrm>
              <a:off x="307119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35"/>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35"/>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35"/>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35"/>
            <p:cNvSpPr/>
            <p:nvPr/>
          </p:nvSpPr>
          <p:spPr>
            <a:xfrm>
              <a:off x="52032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35"/>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35"/>
            <p:cNvSpPr/>
            <p:nvPr/>
          </p:nvSpPr>
          <p:spPr>
            <a:xfrm>
              <a:off x="6890150" y="30898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35"/>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35"/>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35"/>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35"/>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35"/>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35"/>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35"/>
            <p:cNvSpPr/>
            <p:nvPr/>
          </p:nvSpPr>
          <p:spPr>
            <a:xfrm>
              <a:off x="76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35"/>
            <p:cNvSpPr/>
            <p:nvPr/>
          </p:nvSpPr>
          <p:spPr>
            <a:xfrm>
              <a:off x="1374919"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35"/>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35"/>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35"/>
            <p:cNvSpPr/>
            <p:nvPr/>
          </p:nvSpPr>
          <p:spPr>
            <a:xfrm>
              <a:off x="357146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35"/>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35"/>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35"/>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35"/>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35"/>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35"/>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35"/>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35"/>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35"/>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35"/>
            <p:cNvSpPr/>
            <p:nvPr/>
          </p:nvSpPr>
          <p:spPr>
            <a:xfrm>
              <a:off x="6171650" y="32212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35"/>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35"/>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35"/>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35"/>
            <p:cNvSpPr/>
            <p:nvPr/>
          </p:nvSpPr>
          <p:spPr>
            <a:xfrm>
              <a:off x="7858600" y="32212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35"/>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35"/>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35"/>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35"/>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35"/>
            <p:cNvSpPr/>
            <p:nvPr/>
          </p:nvSpPr>
          <p:spPr>
            <a:xfrm>
              <a:off x="1374919"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35"/>
            <p:cNvSpPr/>
            <p:nvPr/>
          </p:nvSpPr>
          <p:spPr>
            <a:xfrm>
              <a:off x="1606838"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35"/>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35"/>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35"/>
            <p:cNvSpPr/>
            <p:nvPr/>
          </p:nvSpPr>
          <p:spPr>
            <a:xfrm>
              <a:off x="5453150" y="33526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35"/>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35"/>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35"/>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35"/>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35"/>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35"/>
            <p:cNvSpPr/>
            <p:nvPr/>
          </p:nvSpPr>
          <p:spPr>
            <a:xfrm>
              <a:off x="4572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35"/>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35"/>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35"/>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35"/>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35"/>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35"/>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35"/>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35"/>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35"/>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35"/>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35"/>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35"/>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35"/>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35"/>
            <p:cNvSpPr/>
            <p:nvPr/>
          </p:nvSpPr>
          <p:spPr>
            <a:xfrm>
              <a:off x="1143000" y="34841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35"/>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35"/>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35"/>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35"/>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35"/>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35"/>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35"/>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35"/>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35"/>
            <p:cNvSpPr/>
            <p:nvPr/>
          </p:nvSpPr>
          <p:spPr>
            <a:xfrm>
              <a:off x="4953000" y="34841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35"/>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35"/>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35"/>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35"/>
            <p:cNvSpPr/>
            <p:nvPr/>
          </p:nvSpPr>
          <p:spPr>
            <a:xfrm>
              <a:off x="8374250" y="34841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35"/>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35"/>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35"/>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35"/>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35"/>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35"/>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35"/>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35"/>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35"/>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35"/>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35"/>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35"/>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35"/>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35"/>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35"/>
            <p:cNvSpPr/>
            <p:nvPr/>
          </p:nvSpPr>
          <p:spPr>
            <a:xfrm>
              <a:off x="307119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35"/>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35"/>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35"/>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35"/>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35"/>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35"/>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35"/>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35"/>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35"/>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35"/>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35"/>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35"/>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35"/>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35"/>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35"/>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35"/>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35"/>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35"/>
            <p:cNvSpPr/>
            <p:nvPr/>
          </p:nvSpPr>
          <p:spPr>
            <a:xfrm>
              <a:off x="5453150" y="4151758"/>
              <a:ext cx="7185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35"/>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35"/>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35"/>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35"/>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35"/>
            <p:cNvSpPr/>
            <p:nvPr/>
          </p:nvSpPr>
          <p:spPr>
            <a:xfrm>
              <a:off x="407173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35"/>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35"/>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35"/>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35"/>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35"/>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35"/>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35"/>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35"/>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35"/>
            <p:cNvSpPr/>
            <p:nvPr/>
          </p:nvSpPr>
          <p:spPr>
            <a:xfrm>
              <a:off x="8755200" y="4151770"/>
              <a:ext cx="38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35"/>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35"/>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35"/>
            <p:cNvSpPr/>
            <p:nvPr/>
          </p:nvSpPr>
          <p:spPr>
            <a:xfrm>
              <a:off x="762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35"/>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35"/>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35"/>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35"/>
            <p:cNvSpPr/>
            <p:nvPr/>
          </p:nvSpPr>
          <p:spPr>
            <a:xfrm>
              <a:off x="357146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35"/>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35"/>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35"/>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35"/>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35"/>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35"/>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35"/>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35"/>
            <p:cNvSpPr/>
            <p:nvPr/>
          </p:nvSpPr>
          <p:spPr>
            <a:xfrm>
              <a:off x="4953000" y="4659472"/>
              <a:ext cx="2502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35"/>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35"/>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35"/>
            <p:cNvSpPr/>
            <p:nvPr/>
          </p:nvSpPr>
          <p:spPr>
            <a:xfrm>
              <a:off x="68901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35"/>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35"/>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35"/>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35"/>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35"/>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35"/>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35"/>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35"/>
            <p:cNvSpPr/>
            <p:nvPr/>
          </p:nvSpPr>
          <p:spPr>
            <a:xfrm>
              <a:off x="2071737" y="1138820"/>
              <a:ext cx="170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35"/>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35"/>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35"/>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35"/>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35"/>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35"/>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35"/>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35"/>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35"/>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35"/>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35"/>
            <p:cNvSpPr/>
            <p:nvPr/>
          </p:nvSpPr>
          <p:spPr>
            <a:xfrm>
              <a:off x="2071737" y="3992112"/>
              <a:ext cx="170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35"/>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35"/>
            <p:cNvSpPr/>
            <p:nvPr/>
          </p:nvSpPr>
          <p:spPr>
            <a:xfrm>
              <a:off x="381000" y="399211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35"/>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35"/>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35"/>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35"/>
            <p:cNvSpPr/>
            <p:nvPr/>
          </p:nvSpPr>
          <p:spPr>
            <a:xfrm>
              <a:off x="1143000" y="3992115"/>
              <a:ext cx="231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35"/>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35"/>
            <p:cNvSpPr/>
            <p:nvPr/>
          </p:nvSpPr>
          <p:spPr>
            <a:xfrm>
              <a:off x="5453150" y="3992115"/>
              <a:ext cx="7185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35"/>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35"/>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35"/>
            <p:cNvSpPr/>
            <p:nvPr/>
          </p:nvSpPr>
          <p:spPr>
            <a:xfrm>
              <a:off x="257092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35"/>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35"/>
            <p:cNvSpPr/>
            <p:nvPr/>
          </p:nvSpPr>
          <p:spPr>
            <a:xfrm>
              <a:off x="407173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35"/>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35"/>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35"/>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35"/>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35"/>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35"/>
            <p:cNvSpPr/>
            <p:nvPr/>
          </p:nvSpPr>
          <p:spPr>
            <a:xfrm>
              <a:off x="7271150" y="3992119"/>
              <a:ext cx="5889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35"/>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35"/>
            <p:cNvSpPr/>
            <p:nvPr/>
          </p:nvSpPr>
          <p:spPr>
            <a:xfrm>
              <a:off x="8755200" y="3992119"/>
              <a:ext cx="3888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35"/>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1285"/>
        <p:cNvGrpSpPr/>
        <p:nvPr/>
      </p:nvGrpSpPr>
      <p:grpSpPr>
        <a:xfrm>
          <a:off x="0" y="0"/>
          <a:ext cx="0" cy="0"/>
          <a:chOff x="0" y="0"/>
          <a:chExt cx="0" cy="0"/>
        </a:xfrm>
      </p:grpSpPr>
      <p:grpSp>
        <p:nvGrpSpPr>
          <p:cNvPr id="11286" name="Google Shape;11286;p36"/>
          <p:cNvGrpSpPr/>
          <p:nvPr/>
        </p:nvGrpSpPr>
        <p:grpSpPr>
          <a:xfrm>
            <a:off x="0" y="0"/>
            <a:ext cx="9144050" cy="5143383"/>
            <a:chOff x="0" y="0"/>
            <a:chExt cx="9144050" cy="5143383"/>
          </a:xfrm>
        </p:grpSpPr>
        <p:sp>
          <p:nvSpPr>
            <p:cNvPr id="11287" name="Google Shape;11287;p36"/>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36"/>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36"/>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36"/>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36"/>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36"/>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36"/>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36"/>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36"/>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36"/>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36"/>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36"/>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36"/>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36"/>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36"/>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36"/>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36"/>
            <p:cNvSpPr/>
            <p:nvPr/>
          </p:nvSpPr>
          <p:spPr>
            <a:xfrm>
              <a:off x="1143000"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36"/>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36"/>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36"/>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36"/>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36"/>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36"/>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36"/>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36"/>
            <p:cNvSpPr/>
            <p:nvPr/>
          </p:nvSpPr>
          <p:spPr>
            <a:xfrm>
              <a:off x="49530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36"/>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36"/>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36"/>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36"/>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36"/>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36"/>
            <p:cNvSpPr/>
            <p:nvPr/>
          </p:nvSpPr>
          <p:spPr>
            <a:xfrm>
              <a:off x="2242350" y="759282"/>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36"/>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36"/>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36"/>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36"/>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36"/>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36"/>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36"/>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36"/>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36"/>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36"/>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36"/>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36"/>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36"/>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36"/>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36"/>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36"/>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36"/>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36"/>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36"/>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36"/>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36"/>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36"/>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36"/>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36"/>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36"/>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36"/>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36"/>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36"/>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36"/>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36"/>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36"/>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36"/>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36"/>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36"/>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36"/>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36"/>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36"/>
            <p:cNvSpPr/>
            <p:nvPr/>
          </p:nvSpPr>
          <p:spPr>
            <a:xfrm>
              <a:off x="381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36"/>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36"/>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36"/>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36"/>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36"/>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36"/>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36"/>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36"/>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36"/>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36"/>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36"/>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36"/>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36"/>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36"/>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36"/>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36"/>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36"/>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36"/>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36"/>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36"/>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36"/>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36"/>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36"/>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36"/>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36"/>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36"/>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36"/>
            <p:cNvSpPr/>
            <p:nvPr/>
          </p:nvSpPr>
          <p:spPr>
            <a:xfrm>
              <a:off x="357146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36"/>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36"/>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36"/>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36"/>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36"/>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36"/>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36"/>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36"/>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36"/>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36"/>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36"/>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36"/>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36"/>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36"/>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36"/>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36"/>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36"/>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36"/>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36"/>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36"/>
            <p:cNvSpPr/>
            <p:nvPr/>
          </p:nvSpPr>
          <p:spPr>
            <a:xfrm>
              <a:off x="1606838"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36"/>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36"/>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36"/>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36"/>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36"/>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36"/>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36"/>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36"/>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36"/>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36"/>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36"/>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36"/>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36"/>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36"/>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36"/>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36"/>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36"/>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36"/>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36"/>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36"/>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36"/>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36"/>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36"/>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36"/>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36"/>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36"/>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36"/>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36"/>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36"/>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36"/>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36"/>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36"/>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36"/>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36"/>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36"/>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36"/>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36"/>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36"/>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36"/>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36"/>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36"/>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36"/>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36"/>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36"/>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36"/>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36"/>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36"/>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36"/>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36"/>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36"/>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36"/>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36"/>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36"/>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36"/>
            <p:cNvSpPr/>
            <p:nvPr/>
          </p:nvSpPr>
          <p:spPr>
            <a:xfrm>
              <a:off x="49530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36"/>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36"/>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36"/>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36"/>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36"/>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36"/>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36"/>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36"/>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36"/>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36"/>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36"/>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36"/>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36"/>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36"/>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36"/>
            <p:cNvSpPr/>
            <p:nvPr/>
          </p:nvSpPr>
          <p:spPr>
            <a:xfrm>
              <a:off x="5453150" y="32212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36"/>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36"/>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36"/>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36"/>
            <p:cNvSpPr/>
            <p:nvPr/>
          </p:nvSpPr>
          <p:spPr>
            <a:xfrm>
              <a:off x="307119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36"/>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36"/>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36"/>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36"/>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36"/>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36"/>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36"/>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36"/>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36"/>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36"/>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36"/>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36"/>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36"/>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36"/>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36"/>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36"/>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36"/>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36"/>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36"/>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36"/>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36"/>
            <p:cNvSpPr/>
            <p:nvPr/>
          </p:nvSpPr>
          <p:spPr>
            <a:xfrm>
              <a:off x="257092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36"/>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36"/>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36"/>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36"/>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36"/>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36"/>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36"/>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36"/>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36"/>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36"/>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36"/>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36"/>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36"/>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36"/>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36"/>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36"/>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36"/>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36"/>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36"/>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36"/>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36"/>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36"/>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36"/>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36"/>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36"/>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36"/>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36"/>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36"/>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36"/>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36"/>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36"/>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36"/>
            <p:cNvSpPr/>
            <p:nvPr/>
          </p:nvSpPr>
          <p:spPr>
            <a:xfrm>
              <a:off x="7858600" y="34841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36"/>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36"/>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36"/>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36"/>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36"/>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36"/>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36"/>
            <p:cNvSpPr/>
            <p:nvPr/>
          </p:nvSpPr>
          <p:spPr>
            <a:xfrm>
              <a:off x="1143000"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36"/>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36"/>
            <p:cNvSpPr/>
            <p:nvPr/>
          </p:nvSpPr>
          <p:spPr>
            <a:xfrm>
              <a:off x="5453150" y="3615466"/>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36"/>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36"/>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36"/>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36"/>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36"/>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36"/>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36"/>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36"/>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36"/>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36"/>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36"/>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36"/>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36"/>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36"/>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36"/>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36"/>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36"/>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36"/>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36"/>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36"/>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36"/>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36"/>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36"/>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36"/>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36"/>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36"/>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36"/>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36"/>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36"/>
            <p:cNvSpPr/>
            <p:nvPr/>
          </p:nvSpPr>
          <p:spPr>
            <a:xfrm>
              <a:off x="4953000" y="4151758"/>
              <a:ext cx="2502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36"/>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36"/>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36"/>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36"/>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36"/>
            <p:cNvSpPr/>
            <p:nvPr/>
          </p:nvSpPr>
          <p:spPr>
            <a:xfrm>
              <a:off x="7271150" y="4151770"/>
              <a:ext cx="588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36"/>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36"/>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36"/>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36"/>
            <p:cNvSpPr/>
            <p:nvPr/>
          </p:nvSpPr>
          <p:spPr>
            <a:xfrm>
              <a:off x="381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36"/>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36"/>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36"/>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36"/>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36"/>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36"/>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36"/>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36"/>
            <p:cNvSpPr/>
            <p:nvPr/>
          </p:nvSpPr>
          <p:spPr>
            <a:xfrm>
              <a:off x="2242350" y="4659474"/>
              <a:ext cx="32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36"/>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36"/>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36"/>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36"/>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36"/>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36"/>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36"/>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36"/>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36"/>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36"/>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36"/>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36"/>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36"/>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36"/>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36"/>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36"/>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36"/>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36"/>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36"/>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36"/>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36"/>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36"/>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36"/>
            <p:cNvSpPr/>
            <p:nvPr/>
          </p:nvSpPr>
          <p:spPr>
            <a:xfrm>
              <a:off x="2071737" y="3484118"/>
              <a:ext cx="170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36"/>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36"/>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36"/>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36"/>
            <p:cNvSpPr/>
            <p:nvPr/>
          </p:nvSpPr>
          <p:spPr>
            <a:xfrm>
              <a:off x="2071737" y="3992112"/>
              <a:ext cx="170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36"/>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36"/>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36"/>
            <p:cNvSpPr/>
            <p:nvPr/>
          </p:nvSpPr>
          <p:spPr>
            <a:xfrm>
              <a:off x="762000" y="399211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36"/>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36"/>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36"/>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36"/>
            <p:cNvSpPr/>
            <p:nvPr/>
          </p:nvSpPr>
          <p:spPr>
            <a:xfrm>
              <a:off x="357146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36"/>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36"/>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36"/>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36"/>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36"/>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36"/>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36"/>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36"/>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36"/>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36"/>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36"/>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36"/>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36"/>
            <p:cNvSpPr/>
            <p:nvPr/>
          </p:nvSpPr>
          <p:spPr>
            <a:xfrm>
              <a:off x="7858600" y="3992119"/>
              <a:ext cx="5157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36"/>
            <p:cNvSpPr/>
            <p:nvPr/>
          </p:nvSpPr>
          <p:spPr>
            <a:xfrm>
              <a:off x="8755200" y="3992119"/>
              <a:ext cx="38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36"/>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66"/>
        <p:cNvGrpSpPr/>
        <p:nvPr/>
      </p:nvGrpSpPr>
      <p:grpSpPr>
        <a:xfrm>
          <a:off x="0" y="0"/>
          <a:ext cx="0" cy="0"/>
          <a:chOff x="0" y="0"/>
          <a:chExt cx="0" cy="0"/>
        </a:xfrm>
      </p:grpSpPr>
      <p:grpSp>
        <p:nvGrpSpPr>
          <p:cNvPr id="1067" name="Google Shape;1067;p5"/>
          <p:cNvGrpSpPr/>
          <p:nvPr/>
        </p:nvGrpSpPr>
        <p:grpSpPr>
          <a:xfrm>
            <a:off x="0" y="0"/>
            <a:ext cx="9144050" cy="5143383"/>
            <a:chOff x="0" y="0"/>
            <a:chExt cx="9144050" cy="5143383"/>
          </a:xfrm>
        </p:grpSpPr>
        <p:sp>
          <p:nvSpPr>
            <p:cNvPr id="1068" name="Google Shape;1068;p5"/>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
            <p:cNvSpPr/>
            <p:nvPr/>
          </p:nvSpPr>
          <p:spPr>
            <a:xfrm>
              <a:off x="1143000"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
            <p:cNvSpPr/>
            <p:nvPr/>
          </p:nvSpPr>
          <p:spPr>
            <a:xfrm>
              <a:off x="49530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
            <p:cNvSpPr/>
            <p:nvPr/>
          </p:nvSpPr>
          <p:spPr>
            <a:xfrm>
              <a:off x="2242350" y="759282"/>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
            <p:cNvSpPr/>
            <p:nvPr/>
          </p:nvSpPr>
          <p:spPr>
            <a:xfrm>
              <a:off x="381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
            <p:cNvSpPr/>
            <p:nvPr/>
          </p:nvSpPr>
          <p:spPr>
            <a:xfrm>
              <a:off x="357146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
            <p:cNvSpPr/>
            <p:nvPr/>
          </p:nvSpPr>
          <p:spPr>
            <a:xfrm>
              <a:off x="1606838"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
            <p:cNvSpPr/>
            <p:nvPr/>
          </p:nvSpPr>
          <p:spPr>
            <a:xfrm>
              <a:off x="49530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
            <p:cNvSpPr/>
            <p:nvPr/>
          </p:nvSpPr>
          <p:spPr>
            <a:xfrm>
              <a:off x="5453150" y="32212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
            <p:cNvSpPr/>
            <p:nvPr/>
          </p:nvSpPr>
          <p:spPr>
            <a:xfrm>
              <a:off x="307119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
            <p:cNvSpPr/>
            <p:nvPr/>
          </p:nvSpPr>
          <p:spPr>
            <a:xfrm>
              <a:off x="257092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
            <p:cNvSpPr/>
            <p:nvPr/>
          </p:nvSpPr>
          <p:spPr>
            <a:xfrm>
              <a:off x="7858600" y="34841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
            <p:cNvSpPr/>
            <p:nvPr/>
          </p:nvSpPr>
          <p:spPr>
            <a:xfrm>
              <a:off x="1143000"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
            <p:cNvSpPr/>
            <p:nvPr/>
          </p:nvSpPr>
          <p:spPr>
            <a:xfrm>
              <a:off x="5453150" y="3615466"/>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
            <p:cNvSpPr/>
            <p:nvPr/>
          </p:nvSpPr>
          <p:spPr>
            <a:xfrm>
              <a:off x="4953000" y="4151758"/>
              <a:ext cx="2502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
            <p:cNvSpPr/>
            <p:nvPr/>
          </p:nvSpPr>
          <p:spPr>
            <a:xfrm>
              <a:off x="7271150" y="4151770"/>
              <a:ext cx="588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
            <p:cNvSpPr/>
            <p:nvPr/>
          </p:nvSpPr>
          <p:spPr>
            <a:xfrm>
              <a:off x="381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
            <p:cNvSpPr/>
            <p:nvPr/>
          </p:nvSpPr>
          <p:spPr>
            <a:xfrm>
              <a:off x="2242350" y="4659474"/>
              <a:ext cx="32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
            <p:cNvSpPr/>
            <p:nvPr/>
          </p:nvSpPr>
          <p:spPr>
            <a:xfrm>
              <a:off x="2071737" y="379790"/>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
            <p:cNvSpPr/>
            <p:nvPr/>
          </p:nvSpPr>
          <p:spPr>
            <a:xfrm>
              <a:off x="2071737" y="300"/>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
            <p:cNvSpPr/>
            <p:nvPr/>
          </p:nvSpPr>
          <p:spPr>
            <a:xfrm>
              <a:off x="2071737" y="759280"/>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
            <p:cNvSpPr/>
            <p:nvPr/>
          </p:nvSpPr>
          <p:spPr>
            <a:xfrm>
              <a:off x="2071737" y="1138820"/>
              <a:ext cx="170655"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
            <p:cNvSpPr/>
            <p:nvPr/>
          </p:nvSpPr>
          <p:spPr>
            <a:xfrm>
              <a:off x="2071737" y="1307131"/>
              <a:ext cx="170655"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
            <p:cNvSpPr/>
            <p:nvPr/>
          </p:nvSpPr>
          <p:spPr>
            <a:xfrm>
              <a:off x="2071737" y="1662650"/>
              <a:ext cx="170655"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
            <p:cNvSpPr/>
            <p:nvPr/>
          </p:nvSpPr>
          <p:spPr>
            <a:xfrm>
              <a:off x="2071737" y="2625069"/>
              <a:ext cx="170655"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
            <p:cNvSpPr/>
            <p:nvPr/>
          </p:nvSpPr>
          <p:spPr>
            <a:xfrm>
              <a:off x="2071737" y="3089818"/>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
            <p:cNvSpPr/>
            <p:nvPr/>
          </p:nvSpPr>
          <p:spPr>
            <a:xfrm>
              <a:off x="2071737" y="3221243"/>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
            <p:cNvSpPr/>
            <p:nvPr/>
          </p:nvSpPr>
          <p:spPr>
            <a:xfrm>
              <a:off x="2071737" y="3352643"/>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
            <p:cNvSpPr/>
            <p:nvPr/>
          </p:nvSpPr>
          <p:spPr>
            <a:xfrm>
              <a:off x="2071737" y="3484118"/>
              <a:ext cx="170655"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
            <p:cNvSpPr/>
            <p:nvPr/>
          </p:nvSpPr>
          <p:spPr>
            <a:xfrm>
              <a:off x="2071737" y="3615454"/>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
            <p:cNvSpPr/>
            <p:nvPr/>
          </p:nvSpPr>
          <p:spPr>
            <a:xfrm>
              <a:off x="2071737" y="4151749"/>
              <a:ext cx="170655"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
            <p:cNvSpPr/>
            <p:nvPr/>
          </p:nvSpPr>
          <p:spPr>
            <a:xfrm>
              <a:off x="2071737" y="4659461"/>
              <a:ext cx="170655"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
            <p:cNvSpPr/>
            <p:nvPr/>
          </p:nvSpPr>
          <p:spPr>
            <a:xfrm>
              <a:off x="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
            <p:cNvSpPr/>
            <p:nvPr/>
          </p:nvSpPr>
          <p:spPr>
            <a:xfrm>
              <a:off x="38100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
            <p:cNvSpPr/>
            <p:nvPr/>
          </p:nvSpPr>
          <p:spPr>
            <a:xfrm>
              <a:off x="762000" y="3992115"/>
              <a:ext cx="381000" cy="158371"/>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
            <p:cNvSpPr/>
            <p:nvPr/>
          </p:nvSpPr>
          <p:spPr>
            <a:xfrm>
              <a:off x="1374919"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
            <p:cNvSpPr/>
            <p:nvPr/>
          </p:nvSpPr>
          <p:spPr>
            <a:xfrm>
              <a:off x="1606838"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
            <p:cNvSpPr/>
            <p:nvPr/>
          </p:nvSpPr>
          <p:spPr>
            <a:xfrm>
              <a:off x="1143000"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
            <p:cNvSpPr/>
            <p:nvPr/>
          </p:nvSpPr>
          <p:spPr>
            <a:xfrm>
              <a:off x="3571460" y="3992115"/>
              <a:ext cx="500400" cy="158371"/>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
            <p:cNvSpPr/>
            <p:nvPr/>
          </p:nvSpPr>
          <p:spPr>
            <a:xfrm>
              <a:off x="5453150" y="3992115"/>
              <a:ext cx="7185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
            <p:cNvSpPr/>
            <p:nvPr/>
          </p:nvSpPr>
          <p:spPr>
            <a:xfrm>
              <a:off x="1838756"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
            <p:cNvSpPr/>
            <p:nvPr/>
          </p:nvSpPr>
          <p:spPr>
            <a:xfrm>
              <a:off x="2242350" y="3992115"/>
              <a:ext cx="3288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
            <p:cNvSpPr/>
            <p:nvPr/>
          </p:nvSpPr>
          <p:spPr>
            <a:xfrm>
              <a:off x="257092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
            <p:cNvSpPr/>
            <p:nvPr/>
          </p:nvSpPr>
          <p:spPr>
            <a:xfrm>
              <a:off x="307119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
            <p:cNvSpPr/>
            <p:nvPr/>
          </p:nvSpPr>
          <p:spPr>
            <a:xfrm>
              <a:off x="407173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
            <p:cNvSpPr/>
            <p:nvPr/>
          </p:nvSpPr>
          <p:spPr>
            <a:xfrm>
              <a:off x="457200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
            <p:cNvSpPr/>
            <p:nvPr/>
          </p:nvSpPr>
          <p:spPr>
            <a:xfrm>
              <a:off x="4953000" y="3992115"/>
              <a:ext cx="2502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
            <p:cNvSpPr/>
            <p:nvPr/>
          </p:nvSpPr>
          <p:spPr>
            <a:xfrm>
              <a:off x="5203200" y="3992115"/>
              <a:ext cx="2502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
            <p:cNvSpPr/>
            <p:nvPr/>
          </p:nvSpPr>
          <p:spPr>
            <a:xfrm>
              <a:off x="6171650" y="3992125"/>
              <a:ext cx="7185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
            <p:cNvSpPr/>
            <p:nvPr/>
          </p:nvSpPr>
          <p:spPr>
            <a:xfrm>
              <a:off x="8374250" y="3992119"/>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
            <p:cNvSpPr/>
            <p:nvPr/>
          </p:nvSpPr>
          <p:spPr>
            <a:xfrm>
              <a:off x="7271150" y="3992119"/>
              <a:ext cx="588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
            <p:cNvSpPr/>
            <p:nvPr/>
          </p:nvSpPr>
          <p:spPr>
            <a:xfrm>
              <a:off x="7858600" y="3992119"/>
              <a:ext cx="515700" cy="158371"/>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
            <p:cNvSpPr/>
            <p:nvPr/>
          </p:nvSpPr>
          <p:spPr>
            <a:xfrm>
              <a:off x="8755200" y="3992119"/>
              <a:ext cx="3888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
            <p:cNvSpPr/>
            <p:nvPr/>
          </p:nvSpPr>
          <p:spPr>
            <a:xfrm>
              <a:off x="6890175" y="399212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 name="Google Shape;1412;p5"/>
          <p:cNvSpPr/>
          <p:nvPr/>
        </p:nvSpPr>
        <p:spPr>
          <a:xfrm>
            <a:off x="2071737" y="3992112"/>
            <a:ext cx="1707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
          <p:cNvSpPr txBox="1">
            <a:spLocks noGrp="1"/>
          </p:cNvSpPr>
          <p:nvPr>
            <p:ph type="subTitle" idx="1"/>
          </p:nvPr>
        </p:nvSpPr>
        <p:spPr>
          <a:xfrm>
            <a:off x="1253500" y="2444750"/>
            <a:ext cx="2818200" cy="3897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nSpc>
                <a:spcPct val="100000"/>
              </a:lnSpc>
              <a:spcBef>
                <a:spcPts val="0"/>
              </a:spcBef>
              <a:spcAft>
                <a:spcPts val="0"/>
              </a:spcAft>
              <a:buSzPts val="2000"/>
              <a:buFont typeface="Prompt Black"/>
              <a:buNone/>
              <a:defRPr sz="1800">
                <a:solidFill>
                  <a:schemeClr val="accent6"/>
                </a:solidFill>
                <a:latin typeface="Prompt Black"/>
                <a:ea typeface="Prompt Black"/>
                <a:cs typeface="Prompt Black"/>
                <a:sym typeface="Prompt Black"/>
              </a:defRPr>
            </a:lvl1pPr>
            <a:lvl2pPr lvl="1" algn="ctr">
              <a:lnSpc>
                <a:spcPct val="100000"/>
              </a:lnSpc>
              <a:spcBef>
                <a:spcPts val="0"/>
              </a:spcBef>
              <a:spcAft>
                <a:spcPts val="0"/>
              </a:spcAft>
              <a:buSzPts val="2000"/>
              <a:buFont typeface="Prompt Black"/>
              <a:buNone/>
              <a:defRPr sz="2000">
                <a:latin typeface="Prompt Black"/>
                <a:ea typeface="Prompt Black"/>
                <a:cs typeface="Prompt Black"/>
                <a:sym typeface="Prompt Black"/>
              </a:defRPr>
            </a:lvl2pPr>
            <a:lvl3pPr lvl="2" algn="ctr">
              <a:lnSpc>
                <a:spcPct val="100000"/>
              </a:lnSpc>
              <a:spcBef>
                <a:spcPts val="1600"/>
              </a:spcBef>
              <a:spcAft>
                <a:spcPts val="0"/>
              </a:spcAft>
              <a:buSzPts val="2000"/>
              <a:buFont typeface="Prompt Black"/>
              <a:buNone/>
              <a:defRPr sz="2000">
                <a:latin typeface="Prompt Black"/>
                <a:ea typeface="Prompt Black"/>
                <a:cs typeface="Prompt Black"/>
                <a:sym typeface="Prompt Black"/>
              </a:defRPr>
            </a:lvl3pPr>
            <a:lvl4pPr lvl="3" algn="ctr">
              <a:lnSpc>
                <a:spcPct val="100000"/>
              </a:lnSpc>
              <a:spcBef>
                <a:spcPts val="1600"/>
              </a:spcBef>
              <a:spcAft>
                <a:spcPts val="0"/>
              </a:spcAft>
              <a:buSzPts val="2000"/>
              <a:buFont typeface="Prompt Black"/>
              <a:buNone/>
              <a:defRPr sz="2000">
                <a:latin typeface="Prompt Black"/>
                <a:ea typeface="Prompt Black"/>
                <a:cs typeface="Prompt Black"/>
                <a:sym typeface="Prompt Black"/>
              </a:defRPr>
            </a:lvl4pPr>
            <a:lvl5pPr lvl="4" algn="ctr">
              <a:lnSpc>
                <a:spcPct val="100000"/>
              </a:lnSpc>
              <a:spcBef>
                <a:spcPts val="1600"/>
              </a:spcBef>
              <a:spcAft>
                <a:spcPts val="0"/>
              </a:spcAft>
              <a:buSzPts val="2000"/>
              <a:buFont typeface="Prompt Black"/>
              <a:buNone/>
              <a:defRPr sz="2000">
                <a:latin typeface="Prompt Black"/>
                <a:ea typeface="Prompt Black"/>
                <a:cs typeface="Prompt Black"/>
                <a:sym typeface="Prompt Black"/>
              </a:defRPr>
            </a:lvl5pPr>
            <a:lvl6pPr lvl="5" algn="ctr">
              <a:lnSpc>
                <a:spcPct val="100000"/>
              </a:lnSpc>
              <a:spcBef>
                <a:spcPts val="1600"/>
              </a:spcBef>
              <a:spcAft>
                <a:spcPts val="0"/>
              </a:spcAft>
              <a:buSzPts val="2000"/>
              <a:buFont typeface="Prompt Black"/>
              <a:buNone/>
              <a:defRPr sz="2000">
                <a:latin typeface="Prompt Black"/>
                <a:ea typeface="Prompt Black"/>
                <a:cs typeface="Prompt Black"/>
                <a:sym typeface="Prompt Black"/>
              </a:defRPr>
            </a:lvl6pPr>
            <a:lvl7pPr lvl="6" algn="ctr">
              <a:lnSpc>
                <a:spcPct val="100000"/>
              </a:lnSpc>
              <a:spcBef>
                <a:spcPts val="1600"/>
              </a:spcBef>
              <a:spcAft>
                <a:spcPts val="0"/>
              </a:spcAft>
              <a:buSzPts val="2000"/>
              <a:buFont typeface="Prompt Black"/>
              <a:buNone/>
              <a:defRPr sz="2000">
                <a:latin typeface="Prompt Black"/>
                <a:ea typeface="Prompt Black"/>
                <a:cs typeface="Prompt Black"/>
                <a:sym typeface="Prompt Black"/>
              </a:defRPr>
            </a:lvl7pPr>
            <a:lvl8pPr lvl="7" algn="ctr">
              <a:lnSpc>
                <a:spcPct val="100000"/>
              </a:lnSpc>
              <a:spcBef>
                <a:spcPts val="1600"/>
              </a:spcBef>
              <a:spcAft>
                <a:spcPts val="0"/>
              </a:spcAft>
              <a:buSzPts val="2000"/>
              <a:buFont typeface="Prompt Black"/>
              <a:buNone/>
              <a:defRPr sz="2000">
                <a:latin typeface="Prompt Black"/>
                <a:ea typeface="Prompt Black"/>
                <a:cs typeface="Prompt Black"/>
                <a:sym typeface="Prompt Black"/>
              </a:defRPr>
            </a:lvl8pPr>
            <a:lvl9pPr lvl="8" algn="ctr">
              <a:lnSpc>
                <a:spcPct val="100000"/>
              </a:lnSpc>
              <a:spcBef>
                <a:spcPts val="1600"/>
              </a:spcBef>
              <a:spcAft>
                <a:spcPts val="1600"/>
              </a:spcAft>
              <a:buSzPts val="2000"/>
              <a:buFont typeface="Prompt Black"/>
              <a:buNone/>
              <a:defRPr sz="2000">
                <a:latin typeface="Prompt Black"/>
                <a:ea typeface="Prompt Black"/>
                <a:cs typeface="Prompt Black"/>
                <a:sym typeface="Prompt Black"/>
              </a:defRPr>
            </a:lvl9pPr>
          </a:lstStyle>
          <a:p>
            <a:endParaRPr/>
          </a:p>
        </p:txBody>
      </p:sp>
      <p:sp>
        <p:nvSpPr>
          <p:cNvPr id="1414" name="Google Shape;1414;p5"/>
          <p:cNvSpPr txBox="1">
            <a:spLocks noGrp="1"/>
          </p:cNvSpPr>
          <p:nvPr>
            <p:ph type="subTitle" idx="2"/>
          </p:nvPr>
        </p:nvSpPr>
        <p:spPr>
          <a:xfrm>
            <a:off x="5448150" y="2444750"/>
            <a:ext cx="2816400" cy="3897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Prompt Black"/>
              <a:buNone/>
              <a:defRPr sz="1800">
                <a:solidFill>
                  <a:schemeClr val="accent6"/>
                </a:solidFill>
                <a:latin typeface="Prompt Black"/>
                <a:ea typeface="Prompt Black"/>
                <a:cs typeface="Prompt Black"/>
                <a:sym typeface="Prompt Black"/>
              </a:defRPr>
            </a:lvl1pPr>
            <a:lvl2pPr lvl="1" algn="ctr" rtl="0">
              <a:lnSpc>
                <a:spcPct val="100000"/>
              </a:lnSpc>
              <a:spcBef>
                <a:spcPts val="0"/>
              </a:spcBef>
              <a:spcAft>
                <a:spcPts val="0"/>
              </a:spcAft>
              <a:buSzPts val="2000"/>
              <a:buFont typeface="Prompt Black"/>
              <a:buNone/>
              <a:defRPr sz="2000">
                <a:latin typeface="Prompt Black"/>
                <a:ea typeface="Prompt Black"/>
                <a:cs typeface="Prompt Black"/>
                <a:sym typeface="Prompt Black"/>
              </a:defRPr>
            </a:lvl2pPr>
            <a:lvl3pPr lvl="2" algn="ctr" rtl="0">
              <a:lnSpc>
                <a:spcPct val="100000"/>
              </a:lnSpc>
              <a:spcBef>
                <a:spcPts val="1600"/>
              </a:spcBef>
              <a:spcAft>
                <a:spcPts val="0"/>
              </a:spcAft>
              <a:buSzPts val="2000"/>
              <a:buFont typeface="Prompt Black"/>
              <a:buNone/>
              <a:defRPr sz="2000">
                <a:latin typeface="Prompt Black"/>
                <a:ea typeface="Prompt Black"/>
                <a:cs typeface="Prompt Black"/>
                <a:sym typeface="Prompt Black"/>
              </a:defRPr>
            </a:lvl3pPr>
            <a:lvl4pPr lvl="3" algn="ctr" rtl="0">
              <a:lnSpc>
                <a:spcPct val="100000"/>
              </a:lnSpc>
              <a:spcBef>
                <a:spcPts val="1600"/>
              </a:spcBef>
              <a:spcAft>
                <a:spcPts val="0"/>
              </a:spcAft>
              <a:buSzPts val="2000"/>
              <a:buFont typeface="Prompt Black"/>
              <a:buNone/>
              <a:defRPr sz="2000">
                <a:latin typeface="Prompt Black"/>
                <a:ea typeface="Prompt Black"/>
                <a:cs typeface="Prompt Black"/>
                <a:sym typeface="Prompt Black"/>
              </a:defRPr>
            </a:lvl4pPr>
            <a:lvl5pPr lvl="4" algn="ctr" rtl="0">
              <a:lnSpc>
                <a:spcPct val="100000"/>
              </a:lnSpc>
              <a:spcBef>
                <a:spcPts val="1600"/>
              </a:spcBef>
              <a:spcAft>
                <a:spcPts val="0"/>
              </a:spcAft>
              <a:buSzPts val="2000"/>
              <a:buFont typeface="Prompt Black"/>
              <a:buNone/>
              <a:defRPr sz="2000">
                <a:latin typeface="Prompt Black"/>
                <a:ea typeface="Prompt Black"/>
                <a:cs typeface="Prompt Black"/>
                <a:sym typeface="Prompt Black"/>
              </a:defRPr>
            </a:lvl5pPr>
            <a:lvl6pPr lvl="5" algn="ctr" rtl="0">
              <a:lnSpc>
                <a:spcPct val="100000"/>
              </a:lnSpc>
              <a:spcBef>
                <a:spcPts val="1600"/>
              </a:spcBef>
              <a:spcAft>
                <a:spcPts val="0"/>
              </a:spcAft>
              <a:buSzPts val="2000"/>
              <a:buFont typeface="Prompt Black"/>
              <a:buNone/>
              <a:defRPr sz="2000">
                <a:latin typeface="Prompt Black"/>
                <a:ea typeface="Prompt Black"/>
                <a:cs typeface="Prompt Black"/>
                <a:sym typeface="Prompt Black"/>
              </a:defRPr>
            </a:lvl6pPr>
            <a:lvl7pPr lvl="6" algn="ctr" rtl="0">
              <a:lnSpc>
                <a:spcPct val="100000"/>
              </a:lnSpc>
              <a:spcBef>
                <a:spcPts val="1600"/>
              </a:spcBef>
              <a:spcAft>
                <a:spcPts val="0"/>
              </a:spcAft>
              <a:buSzPts val="2000"/>
              <a:buFont typeface="Prompt Black"/>
              <a:buNone/>
              <a:defRPr sz="2000">
                <a:latin typeface="Prompt Black"/>
                <a:ea typeface="Prompt Black"/>
                <a:cs typeface="Prompt Black"/>
                <a:sym typeface="Prompt Black"/>
              </a:defRPr>
            </a:lvl7pPr>
            <a:lvl8pPr lvl="7" algn="ctr" rtl="0">
              <a:lnSpc>
                <a:spcPct val="100000"/>
              </a:lnSpc>
              <a:spcBef>
                <a:spcPts val="1600"/>
              </a:spcBef>
              <a:spcAft>
                <a:spcPts val="0"/>
              </a:spcAft>
              <a:buSzPts val="2000"/>
              <a:buFont typeface="Prompt Black"/>
              <a:buNone/>
              <a:defRPr sz="2000">
                <a:latin typeface="Prompt Black"/>
                <a:ea typeface="Prompt Black"/>
                <a:cs typeface="Prompt Black"/>
                <a:sym typeface="Prompt Black"/>
              </a:defRPr>
            </a:lvl8pPr>
            <a:lvl9pPr lvl="8" algn="ctr" rtl="0">
              <a:lnSpc>
                <a:spcPct val="100000"/>
              </a:lnSpc>
              <a:spcBef>
                <a:spcPts val="1600"/>
              </a:spcBef>
              <a:spcAft>
                <a:spcPts val="1600"/>
              </a:spcAft>
              <a:buSzPts val="2000"/>
              <a:buFont typeface="Prompt Black"/>
              <a:buNone/>
              <a:defRPr sz="2000">
                <a:latin typeface="Prompt Black"/>
                <a:ea typeface="Prompt Black"/>
                <a:cs typeface="Prompt Black"/>
                <a:sym typeface="Prompt Black"/>
              </a:defRPr>
            </a:lvl9pPr>
          </a:lstStyle>
          <a:p>
            <a:endParaRPr/>
          </a:p>
        </p:txBody>
      </p:sp>
      <p:sp>
        <p:nvSpPr>
          <p:cNvPr id="1415" name="Google Shape;1415;p5"/>
          <p:cNvSpPr txBox="1">
            <a:spLocks noGrp="1"/>
          </p:cNvSpPr>
          <p:nvPr>
            <p:ph type="subTitle" idx="3"/>
          </p:nvPr>
        </p:nvSpPr>
        <p:spPr>
          <a:xfrm>
            <a:off x="4953450" y="2832300"/>
            <a:ext cx="3310200" cy="11586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16" name="Google Shape;1416;p5"/>
          <p:cNvSpPr txBox="1">
            <a:spLocks noGrp="1"/>
          </p:cNvSpPr>
          <p:nvPr>
            <p:ph type="subTitle" idx="4"/>
          </p:nvPr>
        </p:nvSpPr>
        <p:spPr>
          <a:xfrm>
            <a:off x="762400" y="2832300"/>
            <a:ext cx="3309300" cy="11586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17" name="Google Shape;1417;p5"/>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18"/>
        <p:cNvGrpSpPr/>
        <p:nvPr/>
      </p:nvGrpSpPr>
      <p:grpSpPr>
        <a:xfrm>
          <a:off x="0" y="0"/>
          <a:ext cx="0" cy="0"/>
          <a:chOff x="0" y="0"/>
          <a:chExt cx="0" cy="0"/>
        </a:xfrm>
      </p:grpSpPr>
      <p:grpSp>
        <p:nvGrpSpPr>
          <p:cNvPr id="1419" name="Google Shape;1419;p6"/>
          <p:cNvGrpSpPr/>
          <p:nvPr/>
        </p:nvGrpSpPr>
        <p:grpSpPr>
          <a:xfrm>
            <a:off x="0" y="0"/>
            <a:ext cx="9144050" cy="5143383"/>
            <a:chOff x="0" y="0"/>
            <a:chExt cx="9144050" cy="5143383"/>
          </a:xfrm>
        </p:grpSpPr>
        <p:sp>
          <p:nvSpPr>
            <p:cNvPr id="1420" name="Google Shape;1420;p6"/>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
            <p:cNvSpPr/>
            <p:nvPr/>
          </p:nvSpPr>
          <p:spPr>
            <a:xfrm>
              <a:off x="381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
            <p:cNvSpPr/>
            <p:nvPr/>
          </p:nvSpPr>
          <p:spPr>
            <a:xfrm>
              <a:off x="1143000"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
            <p:cNvSpPr/>
            <p:nvPr/>
          </p:nvSpPr>
          <p:spPr>
            <a:xfrm>
              <a:off x="1374919"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
            <p:cNvSpPr/>
            <p:nvPr/>
          </p:nvSpPr>
          <p:spPr>
            <a:xfrm>
              <a:off x="1606838"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
            <p:cNvSpPr/>
            <p:nvPr/>
          </p:nvSpPr>
          <p:spPr>
            <a:xfrm>
              <a:off x="1838756" y="37980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
            <p:cNvSpPr/>
            <p:nvPr/>
          </p:nvSpPr>
          <p:spPr>
            <a:xfrm>
              <a:off x="357146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
            <p:cNvSpPr/>
            <p:nvPr/>
          </p:nvSpPr>
          <p:spPr>
            <a:xfrm>
              <a:off x="457200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
            <p:cNvSpPr/>
            <p:nvPr/>
          </p:nvSpPr>
          <p:spPr>
            <a:xfrm>
              <a:off x="54531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
            <p:cNvSpPr/>
            <p:nvPr/>
          </p:nvSpPr>
          <p:spPr>
            <a:xfrm>
              <a:off x="6890150" y="30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
            <p:cNvSpPr/>
            <p:nvPr/>
          </p:nvSpPr>
          <p:spPr>
            <a:xfrm>
              <a:off x="8374250" y="75930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
            <p:cNvSpPr/>
            <p:nvPr/>
          </p:nvSpPr>
          <p:spPr>
            <a:xfrm>
              <a:off x="7271150" y="759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
            <p:cNvSpPr/>
            <p:nvPr/>
          </p:nvSpPr>
          <p:spPr>
            <a:xfrm>
              <a:off x="7858600" y="300"/>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
            <p:cNvSpPr/>
            <p:nvPr/>
          </p:nvSpPr>
          <p:spPr>
            <a:xfrm>
              <a:off x="7858600" y="379775"/>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
            <p:cNvSpPr/>
            <p:nvPr/>
          </p:nvSpPr>
          <p:spPr>
            <a:xfrm>
              <a:off x="762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
            <p:cNvSpPr/>
            <p:nvPr/>
          </p:nvSpPr>
          <p:spPr>
            <a:xfrm>
              <a:off x="257092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
            <p:cNvSpPr/>
            <p:nvPr/>
          </p:nvSpPr>
          <p:spPr>
            <a:xfrm>
              <a:off x="407173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
            <p:cNvSpPr/>
            <p:nvPr/>
          </p:nvSpPr>
          <p:spPr>
            <a:xfrm>
              <a:off x="52032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
            <p:cNvSpPr/>
            <p:nvPr/>
          </p:nvSpPr>
          <p:spPr>
            <a:xfrm>
              <a:off x="6890150" y="1138835"/>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
            <p:cNvSpPr/>
            <p:nvPr/>
          </p:nvSpPr>
          <p:spPr>
            <a:xfrm>
              <a:off x="8755200" y="1138835"/>
              <a:ext cx="3888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
            <p:cNvSpPr/>
            <p:nvPr/>
          </p:nvSpPr>
          <p:spPr>
            <a:xfrm>
              <a:off x="1606838"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
            <p:cNvSpPr/>
            <p:nvPr/>
          </p:nvSpPr>
          <p:spPr>
            <a:xfrm>
              <a:off x="8374250" y="1307151"/>
              <a:ext cx="3810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
            <p:cNvSpPr/>
            <p:nvPr/>
          </p:nvSpPr>
          <p:spPr>
            <a:xfrm>
              <a:off x="381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
            <p:cNvSpPr/>
            <p:nvPr/>
          </p:nvSpPr>
          <p:spPr>
            <a:xfrm>
              <a:off x="357146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
            <p:cNvSpPr/>
            <p:nvPr/>
          </p:nvSpPr>
          <p:spPr>
            <a:xfrm>
              <a:off x="5453150" y="1662662"/>
              <a:ext cx="7185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
            <p:cNvSpPr/>
            <p:nvPr/>
          </p:nvSpPr>
          <p:spPr>
            <a:xfrm>
              <a:off x="4572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
            <p:cNvSpPr/>
            <p:nvPr/>
          </p:nvSpPr>
          <p:spPr>
            <a:xfrm>
              <a:off x="6890150" y="1662683"/>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
            <p:cNvSpPr/>
            <p:nvPr/>
          </p:nvSpPr>
          <p:spPr>
            <a:xfrm>
              <a:off x="7858600" y="1662683"/>
              <a:ext cx="5157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
            <p:cNvSpPr/>
            <p:nvPr/>
          </p:nvSpPr>
          <p:spPr>
            <a:xfrm>
              <a:off x="1143000" y="2625081"/>
              <a:ext cx="231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
            <p:cNvSpPr/>
            <p:nvPr/>
          </p:nvSpPr>
          <p:spPr>
            <a:xfrm>
              <a:off x="6171650" y="2625092"/>
              <a:ext cx="7185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
            <p:cNvSpPr/>
            <p:nvPr/>
          </p:nvSpPr>
          <p:spPr>
            <a:xfrm>
              <a:off x="8755200" y="2625092"/>
              <a:ext cx="38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
            <p:cNvSpPr/>
            <p:nvPr/>
          </p:nvSpPr>
          <p:spPr>
            <a:xfrm>
              <a:off x="762000" y="30898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
            <p:cNvSpPr/>
            <p:nvPr/>
          </p:nvSpPr>
          <p:spPr>
            <a:xfrm>
              <a:off x="1838756"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
            <p:cNvSpPr/>
            <p:nvPr/>
          </p:nvSpPr>
          <p:spPr>
            <a:xfrm>
              <a:off x="2570920" y="30898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
            <p:cNvSpPr/>
            <p:nvPr/>
          </p:nvSpPr>
          <p:spPr>
            <a:xfrm>
              <a:off x="7858600" y="30898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
            <p:cNvSpPr/>
            <p:nvPr/>
          </p:nvSpPr>
          <p:spPr>
            <a:xfrm>
              <a:off x="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
            <p:cNvSpPr/>
            <p:nvPr/>
          </p:nvSpPr>
          <p:spPr>
            <a:xfrm>
              <a:off x="1606838"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
            <p:cNvSpPr/>
            <p:nvPr/>
          </p:nvSpPr>
          <p:spPr>
            <a:xfrm>
              <a:off x="357146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
            <p:cNvSpPr/>
            <p:nvPr/>
          </p:nvSpPr>
          <p:spPr>
            <a:xfrm>
              <a:off x="6171650" y="32212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
            <p:cNvSpPr/>
            <p:nvPr/>
          </p:nvSpPr>
          <p:spPr>
            <a:xfrm>
              <a:off x="8755200" y="3221257"/>
              <a:ext cx="38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
            <p:cNvSpPr/>
            <p:nvPr/>
          </p:nvSpPr>
          <p:spPr>
            <a:xfrm>
              <a:off x="38100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
            <p:cNvSpPr/>
            <p:nvPr/>
          </p:nvSpPr>
          <p:spPr>
            <a:xfrm>
              <a:off x="1143000"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
            <p:cNvSpPr/>
            <p:nvPr/>
          </p:nvSpPr>
          <p:spPr>
            <a:xfrm>
              <a:off x="5453150" y="33526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
            <p:cNvSpPr/>
            <p:nvPr/>
          </p:nvSpPr>
          <p:spPr>
            <a:xfrm>
              <a:off x="1838756"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
            <p:cNvSpPr/>
            <p:nvPr/>
          </p:nvSpPr>
          <p:spPr>
            <a:xfrm>
              <a:off x="2242350" y="3352652"/>
              <a:ext cx="32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
            <p:cNvSpPr/>
            <p:nvPr/>
          </p:nvSpPr>
          <p:spPr>
            <a:xfrm>
              <a:off x="4953000" y="33526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
            <p:cNvSpPr/>
            <p:nvPr/>
          </p:nvSpPr>
          <p:spPr>
            <a:xfrm>
              <a:off x="7271150" y="3352657"/>
              <a:ext cx="588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
            <p:cNvSpPr/>
            <p:nvPr/>
          </p:nvSpPr>
          <p:spPr>
            <a:xfrm>
              <a:off x="7858600" y="33526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
            <p:cNvSpPr/>
            <p:nvPr/>
          </p:nvSpPr>
          <p:spPr>
            <a:xfrm>
              <a:off x="4071730" y="3484129"/>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
            <p:cNvSpPr/>
            <p:nvPr/>
          </p:nvSpPr>
          <p:spPr>
            <a:xfrm>
              <a:off x="5203200" y="34841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
            <p:cNvSpPr/>
            <p:nvPr/>
          </p:nvSpPr>
          <p:spPr>
            <a:xfrm>
              <a:off x="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
            <p:cNvSpPr/>
            <p:nvPr/>
          </p:nvSpPr>
          <p:spPr>
            <a:xfrm>
              <a:off x="762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
            <p:cNvSpPr/>
            <p:nvPr/>
          </p:nvSpPr>
          <p:spPr>
            <a:xfrm>
              <a:off x="357146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
            <p:cNvSpPr/>
            <p:nvPr/>
          </p:nvSpPr>
          <p:spPr>
            <a:xfrm>
              <a:off x="7271150" y="3615475"/>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
            <p:cNvSpPr/>
            <p:nvPr/>
          </p:nvSpPr>
          <p:spPr>
            <a:xfrm>
              <a:off x="381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
            <p:cNvSpPr/>
            <p:nvPr/>
          </p:nvSpPr>
          <p:spPr>
            <a:xfrm>
              <a:off x="2242350" y="4151758"/>
              <a:ext cx="32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
            <p:cNvSpPr/>
            <p:nvPr/>
          </p:nvSpPr>
          <p:spPr>
            <a:xfrm>
              <a:off x="307119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
            <p:cNvSpPr/>
            <p:nvPr/>
          </p:nvSpPr>
          <p:spPr>
            <a:xfrm>
              <a:off x="6890150" y="4151770"/>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
            <p:cNvSpPr/>
            <p:nvPr/>
          </p:nvSpPr>
          <p:spPr>
            <a:xfrm>
              <a:off x="8755200" y="4151770"/>
              <a:ext cx="3888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
            <p:cNvSpPr/>
            <p:nvPr/>
          </p:nvSpPr>
          <p:spPr>
            <a:xfrm>
              <a:off x="357146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
            <p:cNvSpPr/>
            <p:nvPr/>
          </p:nvSpPr>
          <p:spPr>
            <a:xfrm>
              <a:off x="5453150" y="4659472"/>
              <a:ext cx="7185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
            <p:cNvSpPr/>
            <p:nvPr/>
          </p:nvSpPr>
          <p:spPr>
            <a:xfrm>
              <a:off x="4572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
            <p:cNvSpPr/>
            <p:nvPr/>
          </p:nvSpPr>
          <p:spPr>
            <a:xfrm>
              <a:off x="7858600" y="4659483"/>
              <a:ext cx="5157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
            <p:cNvSpPr/>
            <p:nvPr/>
          </p:nvSpPr>
          <p:spPr>
            <a:xfrm>
              <a:off x="2071737" y="379790"/>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
            <p:cNvSpPr/>
            <p:nvPr/>
          </p:nvSpPr>
          <p:spPr>
            <a:xfrm>
              <a:off x="2071737" y="300"/>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
            <p:cNvSpPr/>
            <p:nvPr/>
          </p:nvSpPr>
          <p:spPr>
            <a:xfrm>
              <a:off x="2071737" y="759280"/>
              <a:ext cx="170655"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
            <p:cNvSpPr/>
            <p:nvPr/>
          </p:nvSpPr>
          <p:spPr>
            <a:xfrm>
              <a:off x="2071737" y="1138820"/>
              <a:ext cx="170655"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
            <p:cNvSpPr/>
            <p:nvPr/>
          </p:nvSpPr>
          <p:spPr>
            <a:xfrm>
              <a:off x="2071737" y="1307131"/>
              <a:ext cx="170655"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
            <p:cNvSpPr/>
            <p:nvPr/>
          </p:nvSpPr>
          <p:spPr>
            <a:xfrm>
              <a:off x="2071737" y="1662650"/>
              <a:ext cx="170655"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
            <p:cNvSpPr/>
            <p:nvPr/>
          </p:nvSpPr>
          <p:spPr>
            <a:xfrm>
              <a:off x="2071737" y="2625069"/>
              <a:ext cx="170655"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
            <p:cNvSpPr/>
            <p:nvPr/>
          </p:nvSpPr>
          <p:spPr>
            <a:xfrm>
              <a:off x="2071737" y="3089818"/>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
            <p:cNvSpPr/>
            <p:nvPr/>
          </p:nvSpPr>
          <p:spPr>
            <a:xfrm>
              <a:off x="2071737" y="3221243"/>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
            <p:cNvSpPr/>
            <p:nvPr/>
          </p:nvSpPr>
          <p:spPr>
            <a:xfrm>
              <a:off x="2071737" y="3352643"/>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
            <p:cNvSpPr/>
            <p:nvPr/>
          </p:nvSpPr>
          <p:spPr>
            <a:xfrm>
              <a:off x="2071737" y="3484118"/>
              <a:ext cx="170655"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
            <p:cNvSpPr/>
            <p:nvPr/>
          </p:nvSpPr>
          <p:spPr>
            <a:xfrm>
              <a:off x="2071737" y="3615454"/>
              <a:ext cx="170655"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
            <p:cNvSpPr/>
            <p:nvPr/>
          </p:nvSpPr>
          <p:spPr>
            <a:xfrm>
              <a:off x="2071737" y="4151749"/>
              <a:ext cx="170655"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
            <p:cNvSpPr/>
            <p:nvPr/>
          </p:nvSpPr>
          <p:spPr>
            <a:xfrm>
              <a:off x="2071737" y="4659461"/>
              <a:ext cx="170655"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
            <p:cNvSpPr/>
            <p:nvPr/>
          </p:nvSpPr>
          <p:spPr>
            <a:xfrm>
              <a:off x="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
            <p:cNvSpPr/>
            <p:nvPr/>
          </p:nvSpPr>
          <p:spPr>
            <a:xfrm>
              <a:off x="38100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
            <p:cNvSpPr/>
            <p:nvPr/>
          </p:nvSpPr>
          <p:spPr>
            <a:xfrm>
              <a:off x="76200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
            <p:cNvSpPr/>
            <p:nvPr/>
          </p:nvSpPr>
          <p:spPr>
            <a:xfrm>
              <a:off x="1374919"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
            <p:cNvSpPr/>
            <p:nvPr/>
          </p:nvSpPr>
          <p:spPr>
            <a:xfrm>
              <a:off x="1606838" y="3992115"/>
              <a:ext cx="231900" cy="158371"/>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
            <p:cNvSpPr/>
            <p:nvPr/>
          </p:nvSpPr>
          <p:spPr>
            <a:xfrm>
              <a:off x="1143000"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
            <p:cNvSpPr/>
            <p:nvPr/>
          </p:nvSpPr>
          <p:spPr>
            <a:xfrm>
              <a:off x="357146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
            <p:cNvSpPr/>
            <p:nvPr/>
          </p:nvSpPr>
          <p:spPr>
            <a:xfrm>
              <a:off x="5453150" y="3992115"/>
              <a:ext cx="7185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
            <p:cNvSpPr/>
            <p:nvPr/>
          </p:nvSpPr>
          <p:spPr>
            <a:xfrm>
              <a:off x="1838756" y="3992115"/>
              <a:ext cx="231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
            <p:cNvSpPr/>
            <p:nvPr/>
          </p:nvSpPr>
          <p:spPr>
            <a:xfrm>
              <a:off x="2242350" y="3992115"/>
              <a:ext cx="3288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
            <p:cNvSpPr/>
            <p:nvPr/>
          </p:nvSpPr>
          <p:spPr>
            <a:xfrm>
              <a:off x="257092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
            <p:cNvSpPr/>
            <p:nvPr/>
          </p:nvSpPr>
          <p:spPr>
            <a:xfrm>
              <a:off x="307119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
            <p:cNvSpPr/>
            <p:nvPr/>
          </p:nvSpPr>
          <p:spPr>
            <a:xfrm>
              <a:off x="4071730" y="3992115"/>
              <a:ext cx="5004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
            <p:cNvSpPr/>
            <p:nvPr/>
          </p:nvSpPr>
          <p:spPr>
            <a:xfrm>
              <a:off x="4572000" y="399211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
            <p:cNvSpPr/>
            <p:nvPr/>
          </p:nvSpPr>
          <p:spPr>
            <a:xfrm>
              <a:off x="4953000" y="3992115"/>
              <a:ext cx="250200" cy="158371"/>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
            <p:cNvSpPr/>
            <p:nvPr/>
          </p:nvSpPr>
          <p:spPr>
            <a:xfrm>
              <a:off x="5203200" y="3992115"/>
              <a:ext cx="2502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
            <p:cNvSpPr/>
            <p:nvPr/>
          </p:nvSpPr>
          <p:spPr>
            <a:xfrm>
              <a:off x="6171650" y="3992125"/>
              <a:ext cx="7185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
            <p:cNvSpPr/>
            <p:nvPr/>
          </p:nvSpPr>
          <p:spPr>
            <a:xfrm>
              <a:off x="8374250" y="3992119"/>
              <a:ext cx="381000" cy="158371"/>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
            <p:cNvSpPr/>
            <p:nvPr/>
          </p:nvSpPr>
          <p:spPr>
            <a:xfrm>
              <a:off x="7271150" y="3992119"/>
              <a:ext cx="5889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
            <p:cNvSpPr/>
            <p:nvPr/>
          </p:nvSpPr>
          <p:spPr>
            <a:xfrm>
              <a:off x="7858600" y="3992119"/>
              <a:ext cx="5157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
            <p:cNvSpPr/>
            <p:nvPr/>
          </p:nvSpPr>
          <p:spPr>
            <a:xfrm>
              <a:off x="8755200" y="3992119"/>
              <a:ext cx="3888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
            <p:cNvSpPr/>
            <p:nvPr/>
          </p:nvSpPr>
          <p:spPr>
            <a:xfrm>
              <a:off x="6890175" y="3992125"/>
              <a:ext cx="3810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4" name="Google Shape;1764;p6"/>
          <p:cNvSpPr/>
          <p:nvPr/>
        </p:nvSpPr>
        <p:spPr>
          <a:xfrm>
            <a:off x="2071737" y="3992112"/>
            <a:ext cx="170700" cy="158371"/>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
          <p:cNvSpPr/>
          <p:nvPr/>
        </p:nvSpPr>
        <p:spPr>
          <a:xfrm>
            <a:off x="382350" y="380075"/>
            <a:ext cx="8368800" cy="428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767"/>
        <p:cNvGrpSpPr/>
        <p:nvPr/>
      </p:nvGrpSpPr>
      <p:grpSpPr>
        <a:xfrm>
          <a:off x="0" y="0"/>
          <a:ext cx="0" cy="0"/>
          <a:chOff x="0" y="0"/>
          <a:chExt cx="0" cy="0"/>
        </a:xfrm>
      </p:grpSpPr>
      <p:grpSp>
        <p:nvGrpSpPr>
          <p:cNvPr id="1768" name="Google Shape;1768;p7"/>
          <p:cNvGrpSpPr/>
          <p:nvPr/>
        </p:nvGrpSpPr>
        <p:grpSpPr>
          <a:xfrm>
            <a:off x="0" y="0"/>
            <a:ext cx="9144050" cy="5143383"/>
            <a:chOff x="0" y="0"/>
            <a:chExt cx="9144050" cy="5143383"/>
          </a:xfrm>
        </p:grpSpPr>
        <p:sp>
          <p:nvSpPr>
            <p:cNvPr id="1769" name="Google Shape;1769;p7"/>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
            <p:cNvSpPr/>
            <p:nvPr/>
          </p:nvSpPr>
          <p:spPr>
            <a:xfrm>
              <a:off x="1606838"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
            <p:cNvSpPr/>
            <p:nvPr/>
          </p:nvSpPr>
          <p:spPr>
            <a:xfrm>
              <a:off x="2242350" y="300"/>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
            <p:cNvSpPr/>
            <p:nvPr/>
          </p:nvSpPr>
          <p:spPr>
            <a:xfrm>
              <a:off x="4572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
            <p:cNvSpPr/>
            <p:nvPr/>
          </p:nvSpPr>
          <p:spPr>
            <a:xfrm>
              <a:off x="307119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
            <p:cNvSpPr/>
            <p:nvPr/>
          </p:nvSpPr>
          <p:spPr>
            <a:xfrm>
              <a:off x="357146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
            <p:cNvSpPr/>
            <p:nvPr/>
          </p:nvSpPr>
          <p:spPr>
            <a:xfrm>
              <a:off x="4953000" y="75929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
            <p:cNvSpPr/>
            <p:nvPr/>
          </p:nvSpPr>
          <p:spPr>
            <a:xfrm>
              <a:off x="6890150" y="30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
            <p:cNvSpPr/>
            <p:nvPr/>
          </p:nvSpPr>
          <p:spPr>
            <a:xfrm>
              <a:off x="8374250" y="250"/>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
            <p:cNvSpPr/>
            <p:nvPr/>
          </p:nvSpPr>
          <p:spPr>
            <a:xfrm>
              <a:off x="7271150" y="759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
            <p:cNvSpPr/>
            <p:nvPr/>
          </p:nvSpPr>
          <p:spPr>
            <a:xfrm>
              <a:off x="8755200" y="25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
            <p:cNvSpPr/>
            <p:nvPr/>
          </p:nvSpPr>
          <p:spPr>
            <a:xfrm>
              <a:off x="83742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
            <p:cNvSpPr/>
            <p:nvPr/>
          </p:nvSpPr>
          <p:spPr>
            <a:xfrm>
              <a:off x="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
            <p:cNvSpPr/>
            <p:nvPr/>
          </p:nvSpPr>
          <p:spPr>
            <a:xfrm>
              <a:off x="2242350" y="1138823"/>
              <a:ext cx="3288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
            <p:cNvSpPr/>
            <p:nvPr/>
          </p:nvSpPr>
          <p:spPr>
            <a:xfrm>
              <a:off x="5203200" y="1138831"/>
              <a:ext cx="2502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
            <p:cNvSpPr/>
            <p:nvPr/>
          </p:nvSpPr>
          <p:spPr>
            <a:xfrm>
              <a:off x="8374250" y="1307151"/>
              <a:ext cx="3810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
            <p:cNvSpPr/>
            <p:nvPr/>
          </p:nvSpPr>
          <p:spPr>
            <a:xfrm>
              <a:off x="1374919"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
            <p:cNvSpPr/>
            <p:nvPr/>
          </p:nvSpPr>
          <p:spPr>
            <a:xfrm>
              <a:off x="307119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
            <p:cNvSpPr/>
            <p:nvPr/>
          </p:nvSpPr>
          <p:spPr>
            <a:xfrm>
              <a:off x="52032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
            <p:cNvSpPr/>
            <p:nvPr/>
          </p:nvSpPr>
          <p:spPr>
            <a:xfrm>
              <a:off x="381000" y="30898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
            <p:cNvSpPr/>
            <p:nvPr/>
          </p:nvSpPr>
          <p:spPr>
            <a:xfrm>
              <a:off x="4572000" y="3089829"/>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
            <p:cNvSpPr/>
            <p:nvPr/>
          </p:nvSpPr>
          <p:spPr>
            <a:xfrm>
              <a:off x="8374250" y="3089832"/>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
            <p:cNvSpPr/>
            <p:nvPr/>
          </p:nvSpPr>
          <p:spPr>
            <a:xfrm>
              <a:off x="257092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
            <p:cNvSpPr/>
            <p:nvPr/>
          </p:nvSpPr>
          <p:spPr>
            <a:xfrm>
              <a:off x="4953000" y="32212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
            <p:cNvSpPr/>
            <p:nvPr/>
          </p:nvSpPr>
          <p:spPr>
            <a:xfrm>
              <a:off x="6890150" y="3221257"/>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
            <p:cNvSpPr/>
            <p:nvPr/>
          </p:nvSpPr>
          <p:spPr>
            <a:xfrm>
              <a:off x="1606838"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
            <p:cNvSpPr/>
            <p:nvPr/>
          </p:nvSpPr>
          <p:spPr>
            <a:xfrm>
              <a:off x="4071730" y="3615466"/>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
            <p:cNvSpPr/>
            <p:nvPr/>
          </p:nvSpPr>
          <p:spPr>
            <a:xfrm>
              <a:off x="7271150" y="3615475"/>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
            <p:cNvSpPr/>
            <p:nvPr/>
          </p:nvSpPr>
          <p:spPr>
            <a:xfrm>
              <a:off x="6890150" y="4151770"/>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
            <p:cNvSpPr/>
            <p:nvPr/>
          </p:nvSpPr>
          <p:spPr>
            <a:xfrm>
              <a:off x="8374250" y="4151770"/>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
            <p:cNvSpPr/>
            <p:nvPr/>
          </p:nvSpPr>
          <p:spPr>
            <a:xfrm>
              <a:off x="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
            <p:cNvSpPr/>
            <p:nvPr/>
          </p:nvSpPr>
          <p:spPr>
            <a:xfrm>
              <a:off x="1606838" y="4659472"/>
              <a:ext cx="231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
            <p:cNvSpPr/>
            <p:nvPr/>
          </p:nvSpPr>
          <p:spPr>
            <a:xfrm>
              <a:off x="6171650" y="4659483"/>
              <a:ext cx="7185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
            <p:cNvSpPr/>
            <p:nvPr/>
          </p:nvSpPr>
          <p:spPr>
            <a:xfrm>
              <a:off x="8755200" y="4659483"/>
              <a:ext cx="38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7"/>
          <p:cNvGrpSpPr/>
          <p:nvPr/>
        </p:nvGrpSpPr>
        <p:grpSpPr>
          <a:xfrm>
            <a:off x="2071737" y="300"/>
            <a:ext cx="170655" cy="5143061"/>
            <a:chOff x="1838756" y="312"/>
            <a:chExt cx="231900" cy="5143061"/>
          </a:xfrm>
        </p:grpSpPr>
        <p:sp>
          <p:nvSpPr>
            <p:cNvPr id="2078" name="Google Shape;2078;p7"/>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
            <p:cNvSpPr/>
            <p:nvPr/>
          </p:nvSpPr>
          <p:spPr>
            <a:xfrm>
              <a:off x="1838756"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
            <p:cNvSpPr/>
            <p:nvPr/>
          </p:nvSpPr>
          <p:spPr>
            <a:xfrm>
              <a:off x="1838756" y="3089829"/>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
            <p:cNvSpPr/>
            <p:nvPr/>
          </p:nvSpPr>
          <p:spPr>
            <a:xfrm>
              <a:off x="1838756" y="4151761"/>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 name="Google Shape;2092;p7"/>
          <p:cNvGrpSpPr/>
          <p:nvPr/>
        </p:nvGrpSpPr>
        <p:grpSpPr>
          <a:xfrm>
            <a:off x="0" y="3992112"/>
            <a:ext cx="9144000" cy="158384"/>
            <a:chOff x="0" y="4151749"/>
            <a:chExt cx="9144000" cy="507640"/>
          </a:xfrm>
        </p:grpSpPr>
        <p:sp>
          <p:nvSpPr>
            <p:cNvPr id="2093" name="Google Shape;2093;p7"/>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4" name="Google Shape;2094;p7"/>
            <p:cNvGrpSpPr/>
            <p:nvPr/>
          </p:nvGrpSpPr>
          <p:grpSpPr>
            <a:xfrm>
              <a:off x="0" y="4151758"/>
              <a:ext cx="9144000" cy="507632"/>
              <a:chOff x="0" y="4151758"/>
              <a:chExt cx="9144000" cy="507632"/>
            </a:xfrm>
          </p:grpSpPr>
          <p:sp>
            <p:nvSpPr>
              <p:cNvPr id="2095" name="Google Shape;2095;p7"/>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
              <p:cNvSpPr/>
              <p:nvPr/>
            </p:nvSpPr>
            <p:spPr>
              <a:xfrm>
                <a:off x="1143000"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
              <p:cNvSpPr/>
              <p:nvPr/>
            </p:nvSpPr>
            <p:spPr>
              <a:xfrm>
                <a:off x="6171650" y="415179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
              <p:cNvSpPr/>
              <p:nvPr/>
            </p:nvSpPr>
            <p:spPr>
              <a:xfrm>
                <a:off x="6890175" y="415179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17" name="Google Shape;2117;p7"/>
          <p:cNvSpPr/>
          <p:nvPr/>
        </p:nvSpPr>
        <p:spPr>
          <a:xfrm>
            <a:off x="382350" y="380075"/>
            <a:ext cx="8368800" cy="428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
          <p:cNvSpPr txBox="1">
            <a:spLocks noGrp="1"/>
          </p:cNvSpPr>
          <p:nvPr>
            <p:ph type="title"/>
          </p:nvPr>
        </p:nvSpPr>
        <p:spPr>
          <a:xfrm>
            <a:off x="-10125" y="761550"/>
            <a:ext cx="4582200" cy="564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119" name="Google Shape;2119;p7"/>
          <p:cNvSpPr txBox="1">
            <a:spLocks noGrp="1"/>
          </p:cNvSpPr>
          <p:nvPr>
            <p:ph type="subTitle" idx="1"/>
          </p:nvPr>
        </p:nvSpPr>
        <p:spPr>
          <a:xfrm rot="-268">
            <a:off x="720000" y="1359151"/>
            <a:ext cx="3852000" cy="2818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120"/>
        <p:cNvGrpSpPr/>
        <p:nvPr/>
      </p:nvGrpSpPr>
      <p:grpSpPr>
        <a:xfrm>
          <a:off x="0" y="0"/>
          <a:ext cx="0" cy="0"/>
          <a:chOff x="0" y="0"/>
          <a:chExt cx="0" cy="0"/>
        </a:xfrm>
      </p:grpSpPr>
      <p:grpSp>
        <p:nvGrpSpPr>
          <p:cNvPr id="2121" name="Google Shape;2121;p8"/>
          <p:cNvGrpSpPr/>
          <p:nvPr/>
        </p:nvGrpSpPr>
        <p:grpSpPr>
          <a:xfrm>
            <a:off x="0" y="0"/>
            <a:ext cx="9144050" cy="5143383"/>
            <a:chOff x="0" y="0"/>
            <a:chExt cx="9144050" cy="5143383"/>
          </a:xfrm>
        </p:grpSpPr>
        <p:sp>
          <p:nvSpPr>
            <p:cNvPr id="2122" name="Google Shape;2122;p8"/>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8"/>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8"/>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8"/>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8"/>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8"/>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8"/>
            <p:cNvSpPr/>
            <p:nvPr/>
          </p:nvSpPr>
          <p:spPr>
            <a:xfrm>
              <a:off x="76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8"/>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8"/>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
            <p:cNvSpPr/>
            <p:nvPr/>
          </p:nvSpPr>
          <p:spPr>
            <a:xfrm>
              <a:off x="1374919"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8"/>
            <p:cNvSpPr/>
            <p:nvPr/>
          </p:nvSpPr>
          <p:spPr>
            <a:xfrm>
              <a:off x="381000" y="37980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
            <p:cNvSpPr/>
            <p:nvPr/>
          </p:nvSpPr>
          <p:spPr>
            <a:xfrm>
              <a:off x="1143000"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8"/>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
            <p:cNvSpPr/>
            <p:nvPr/>
          </p:nvSpPr>
          <p:spPr>
            <a:xfrm>
              <a:off x="4953000" y="312"/>
              <a:ext cx="2502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8"/>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8"/>
            <p:cNvSpPr/>
            <p:nvPr/>
          </p:nvSpPr>
          <p:spPr>
            <a:xfrm>
              <a:off x="5453150" y="759292"/>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
            <p:cNvSpPr/>
            <p:nvPr/>
          </p:nvSpPr>
          <p:spPr>
            <a:xfrm>
              <a:off x="1838756" y="31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8"/>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
            <p:cNvSpPr/>
            <p:nvPr/>
          </p:nvSpPr>
          <p:spPr>
            <a:xfrm>
              <a:off x="2242350" y="759282"/>
              <a:ext cx="32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
            <p:cNvSpPr/>
            <p:nvPr/>
          </p:nvSpPr>
          <p:spPr>
            <a:xfrm>
              <a:off x="257092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
            <p:cNvSpPr/>
            <p:nvPr/>
          </p:nvSpPr>
          <p:spPr>
            <a:xfrm>
              <a:off x="2570845"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
            <p:cNvSpPr/>
            <p:nvPr/>
          </p:nvSpPr>
          <p:spPr>
            <a:xfrm>
              <a:off x="3071190" y="31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
            <p:cNvSpPr/>
            <p:nvPr/>
          </p:nvSpPr>
          <p:spPr>
            <a:xfrm>
              <a:off x="61716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
            <p:cNvSpPr/>
            <p:nvPr/>
          </p:nvSpPr>
          <p:spPr>
            <a:xfrm>
              <a:off x="6171650" y="300"/>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
            <p:cNvSpPr/>
            <p:nvPr/>
          </p:nvSpPr>
          <p:spPr>
            <a:xfrm>
              <a:off x="7271150" y="300"/>
              <a:ext cx="588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
            <p:cNvSpPr/>
            <p:nvPr/>
          </p:nvSpPr>
          <p:spPr>
            <a:xfrm>
              <a:off x="7858600" y="3797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
            <p:cNvSpPr/>
            <p:nvPr/>
          </p:nvSpPr>
          <p:spPr>
            <a:xfrm>
              <a:off x="8755200" y="759300"/>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
            <p:cNvSpPr/>
            <p:nvPr/>
          </p:nvSpPr>
          <p:spPr>
            <a:xfrm>
              <a:off x="381000" y="1138831"/>
              <a:ext cx="3810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8"/>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
            <p:cNvSpPr/>
            <p:nvPr/>
          </p:nvSpPr>
          <p:spPr>
            <a:xfrm>
              <a:off x="357146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
            <p:cNvSpPr/>
            <p:nvPr/>
          </p:nvSpPr>
          <p:spPr>
            <a:xfrm>
              <a:off x="7858600" y="1138835"/>
              <a:ext cx="515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
            <p:cNvSpPr/>
            <p:nvPr/>
          </p:nvSpPr>
          <p:spPr>
            <a:xfrm>
              <a:off x="1374919" y="1307143"/>
              <a:ext cx="2319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
            <p:cNvSpPr/>
            <p:nvPr/>
          </p:nvSpPr>
          <p:spPr>
            <a:xfrm>
              <a:off x="3571460" y="1307143"/>
              <a:ext cx="5004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
            <p:cNvSpPr/>
            <p:nvPr/>
          </p:nvSpPr>
          <p:spPr>
            <a:xfrm>
              <a:off x="457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
            <p:cNvSpPr/>
            <p:nvPr/>
          </p:nvSpPr>
          <p:spPr>
            <a:xfrm>
              <a:off x="52032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
            <p:cNvSpPr/>
            <p:nvPr/>
          </p:nvSpPr>
          <p:spPr>
            <a:xfrm>
              <a:off x="7858600" y="1307151"/>
              <a:ext cx="515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
            <p:cNvSpPr/>
            <p:nvPr/>
          </p:nvSpPr>
          <p:spPr>
            <a:xfrm>
              <a:off x="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
            <p:cNvSpPr/>
            <p:nvPr/>
          </p:nvSpPr>
          <p:spPr>
            <a:xfrm>
              <a:off x="76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
            <p:cNvSpPr/>
            <p:nvPr/>
          </p:nvSpPr>
          <p:spPr>
            <a:xfrm>
              <a:off x="1606838" y="1662662"/>
              <a:ext cx="2319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
            <p:cNvSpPr/>
            <p:nvPr/>
          </p:nvSpPr>
          <p:spPr>
            <a:xfrm>
              <a:off x="257092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
            <p:cNvSpPr/>
            <p:nvPr/>
          </p:nvSpPr>
          <p:spPr>
            <a:xfrm>
              <a:off x="307119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
            <p:cNvSpPr/>
            <p:nvPr/>
          </p:nvSpPr>
          <p:spPr>
            <a:xfrm>
              <a:off x="4953000" y="1662662"/>
              <a:ext cx="2502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
            <p:cNvSpPr/>
            <p:nvPr/>
          </p:nvSpPr>
          <p:spPr>
            <a:xfrm>
              <a:off x="762000" y="2625081"/>
              <a:ext cx="3810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
            <p:cNvSpPr/>
            <p:nvPr/>
          </p:nvSpPr>
          <p:spPr>
            <a:xfrm>
              <a:off x="2242350" y="2625077"/>
              <a:ext cx="32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
            <p:cNvSpPr/>
            <p:nvPr/>
          </p:nvSpPr>
          <p:spPr>
            <a:xfrm>
              <a:off x="407173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
            <p:cNvSpPr/>
            <p:nvPr/>
          </p:nvSpPr>
          <p:spPr>
            <a:xfrm>
              <a:off x="7271150" y="2625092"/>
              <a:ext cx="588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
            <p:cNvSpPr/>
            <p:nvPr/>
          </p:nvSpPr>
          <p:spPr>
            <a:xfrm>
              <a:off x="4953000" y="3089829"/>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
            <p:cNvSpPr/>
            <p:nvPr/>
          </p:nvSpPr>
          <p:spPr>
            <a:xfrm>
              <a:off x="8755200" y="30898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
            <p:cNvSpPr/>
            <p:nvPr/>
          </p:nvSpPr>
          <p:spPr>
            <a:xfrm>
              <a:off x="381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
            <p:cNvSpPr/>
            <p:nvPr/>
          </p:nvSpPr>
          <p:spPr>
            <a:xfrm>
              <a:off x="1374919"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
            <p:cNvSpPr/>
            <p:nvPr/>
          </p:nvSpPr>
          <p:spPr>
            <a:xfrm>
              <a:off x="5453150" y="3221254"/>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
            <p:cNvSpPr/>
            <p:nvPr/>
          </p:nvSpPr>
          <p:spPr>
            <a:xfrm>
              <a:off x="307119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
            <p:cNvSpPr/>
            <p:nvPr/>
          </p:nvSpPr>
          <p:spPr>
            <a:xfrm>
              <a:off x="407173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
            <p:cNvSpPr/>
            <p:nvPr/>
          </p:nvSpPr>
          <p:spPr>
            <a:xfrm>
              <a:off x="4572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
            <p:cNvSpPr/>
            <p:nvPr/>
          </p:nvSpPr>
          <p:spPr>
            <a:xfrm>
              <a:off x="7858600" y="32212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
            <p:cNvSpPr/>
            <p:nvPr/>
          </p:nvSpPr>
          <p:spPr>
            <a:xfrm>
              <a:off x="0" y="33526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
            <p:cNvSpPr/>
            <p:nvPr/>
          </p:nvSpPr>
          <p:spPr>
            <a:xfrm>
              <a:off x="1606838"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
            <p:cNvSpPr/>
            <p:nvPr/>
          </p:nvSpPr>
          <p:spPr>
            <a:xfrm>
              <a:off x="1838756"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
            <p:cNvSpPr/>
            <p:nvPr/>
          </p:nvSpPr>
          <p:spPr>
            <a:xfrm>
              <a:off x="2570920" y="33526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
            <p:cNvSpPr/>
            <p:nvPr/>
          </p:nvSpPr>
          <p:spPr>
            <a:xfrm>
              <a:off x="49530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
            <p:cNvSpPr/>
            <p:nvPr/>
          </p:nvSpPr>
          <p:spPr>
            <a:xfrm>
              <a:off x="6171650" y="33526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
            <p:cNvSpPr/>
            <p:nvPr/>
          </p:nvSpPr>
          <p:spPr>
            <a:xfrm>
              <a:off x="7858600" y="3484132"/>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
            <p:cNvSpPr/>
            <p:nvPr/>
          </p:nvSpPr>
          <p:spPr>
            <a:xfrm>
              <a:off x="1143000"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
            <p:cNvSpPr/>
            <p:nvPr/>
          </p:nvSpPr>
          <p:spPr>
            <a:xfrm>
              <a:off x="5453150" y="3615466"/>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
            <p:cNvSpPr/>
            <p:nvPr/>
          </p:nvSpPr>
          <p:spPr>
            <a:xfrm>
              <a:off x="1838756" y="3615466"/>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
            <p:cNvSpPr/>
            <p:nvPr/>
          </p:nvSpPr>
          <p:spPr>
            <a:xfrm>
              <a:off x="457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
            <p:cNvSpPr/>
            <p:nvPr/>
          </p:nvSpPr>
          <p:spPr>
            <a:xfrm>
              <a:off x="6171650" y="36154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
            <p:cNvSpPr/>
            <p:nvPr/>
          </p:nvSpPr>
          <p:spPr>
            <a:xfrm>
              <a:off x="76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
            <p:cNvSpPr/>
            <p:nvPr/>
          </p:nvSpPr>
          <p:spPr>
            <a:xfrm>
              <a:off x="1606838"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
            <p:cNvSpPr/>
            <p:nvPr/>
          </p:nvSpPr>
          <p:spPr>
            <a:xfrm>
              <a:off x="2570920" y="4151758"/>
              <a:ext cx="5004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
            <p:cNvSpPr/>
            <p:nvPr/>
          </p:nvSpPr>
          <p:spPr>
            <a:xfrm>
              <a:off x="4953000" y="4151758"/>
              <a:ext cx="2502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
            <p:cNvSpPr/>
            <p:nvPr/>
          </p:nvSpPr>
          <p:spPr>
            <a:xfrm>
              <a:off x="7271150" y="4151770"/>
              <a:ext cx="588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
            <p:cNvSpPr/>
            <p:nvPr/>
          </p:nvSpPr>
          <p:spPr>
            <a:xfrm>
              <a:off x="381000" y="4659472"/>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
            <p:cNvSpPr/>
            <p:nvPr/>
          </p:nvSpPr>
          <p:spPr>
            <a:xfrm>
              <a:off x="2242350" y="4659474"/>
              <a:ext cx="3288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
            <p:cNvSpPr/>
            <p:nvPr/>
          </p:nvSpPr>
          <p:spPr>
            <a:xfrm>
              <a:off x="307119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
            <p:cNvSpPr/>
            <p:nvPr/>
          </p:nvSpPr>
          <p:spPr>
            <a:xfrm>
              <a:off x="407173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
            <p:cNvSpPr/>
            <p:nvPr/>
          </p:nvSpPr>
          <p:spPr>
            <a:xfrm>
              <a:off x="8374250" y="4659483"/>
              <a:ext cx="3810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
            <p:cNvSpPr/>
            <p:nvPr/>
          </p:nvSpPr>
          <p:spPr>
            <a:xfrm>
              <a:off x="7271150" y="4659483"/>
              <a:ext cx="588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
            <p:cNvSpPr/>
            <p:nvPr/>
          </p:nvSpPr>
          <p:spPr>
            <a:xfrm>
              <a:off x="2071737" y="1138820"/>
              <a:ext cx="170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
            <p:cNvSpPr/>
            <p:nvPr/>
          </p:nvSpPr>
          <p:spPr>
            <a:xfrm>
              <a:off x="2071737" y="32212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
            <p:cNvSpPr/>
            <p:nvPr/>
          </p:nvSpPr>
          <p:spPr>
            <a:xfrm>
              <a:off x="2071737" y="3484118"/>
              <a:ext cx="170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
            <p:cNvSpPr/>
            <p:nvPr/>
          </p:nvSpPr>
          <p:spPr>
            <a:xfrm>
              <a:off x="762000" y="3992115"/>
              <a:ext cx="3810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
            <p:cNvSpPr/>
            <p:nvPr/>
          </p:nvSpPr>
          <p:spPr>
            <a:xfrm>
              <a:off x="3571460" y="3992115"/>
              <a:ext cx="5004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
            <p:cNvSpPr/>
            <p:nvPr/>
          </p:nvSpPr>
          <p:spPr>
            <a:xfrm>
              <a:off x="5453150" y="399211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
            <p:cNvSpPr/>
            <p:nvPr/>
          </p:nvSpPr>
          <p:spPr>
            <a:xfrm>
              <a:off x="7858600" y="3992119"/>
              <a:ext cx="5157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
            <p:cNvSpPr/>
            <p:nvPr/>
          </p:nvSpPr>
          <p:spPr>
            <a:xfrm>
              <a:off x="8755200" y="3992119"/>
              <a:ext cx="38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6" name="Google Shape;2466;p8"/>
          <p:cNvSpPr txBox="1">
            <a:spLocks noGrp="1"/>
          </p:cNvSpPr>
          <p:nvPr>
            <p:ph type="title"/>
          </p:nvPr>
        </p:nvSpPr>
        <p:spPr>
          <a:xfrm>
            <a:off x="0" y="1138825"/>
            <a:ext cx="9144000" cy="2652000"/>
          </a:xfrm>
          <a:prstGeom prst="rect">
            <a:avLst/>
          </a:prstGeom>
          <a:solidFill>
            <a:schemeClr val="dk2"/>
          </a:solidFill>
          <a:ln>
            <a:noFill/>
          </a:ln>
        </p:spPr>
        <p:txBody>
          <a:bodyPr spcFirstLastPara="1" wrap="square" lIns="91425" tIns="91425" rIns="91425" bIns="91425" anchor="ctr" anchorCtr="0">
            <a:noAutofit/>
          </a:bodyPr>
          <a:lstStyle>
            <a:lvl1pPr lvl="0" algn="ctr">
              <a:lnSpc>
                <a:spcPct val="75000"/>
              </a:lnSpc>
              <a:spcBef>
                <a:spcPts val="1000"/>
              </a:spcBef>
              <a:spcAft>
                <a:spcPts val="0"/>
              </a:spcAft>
              <a:buSzPts val="4800"/>
              <a:buNone/>
              <a:defRPr sz="9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467"/>
        <p:cNvGrpSpPr/>
        <p:nvPr/>
      </p:nvGrpSpPr>
      <p:grpSpPr>
        <a:xfrm>
          <a:off x="0" y="0"/>
          <a:ext cx="0" cy="0"/>
          <a:chOff x="0" y="0"/>
          <a:chExt cx="0" cy="0"/>
        </a:xfrm>
      </p:grpSpPr>
      <p:grpSp>
        <p:nvGrpSpPr>
          <p:cNvPr id="2468" name="Google Shape;2468;p9"/>
          <p:cNvGrpSpPr/>
          <p:nvPr/>
        </p:nvGrpSpPr>
        <p:grpSpPr>
          <a:xfrm>
            <a:off x="0" y="0"/>
            <a:ext cx="9144050" cy="5143383"/>
            <a:chOff x="0" y="0"/>
            <a:chExt cx="9144050" cy="5143383"/>
          </a:xfrm>
        </p:grpSpPr>
        <p:sp>
          <p:nvSpPr>
            <p:cNvPr id="2469" name="Google Shape;2469;p9"/>
            <p:cNvSpPr/>
            <p:nvPr/>
          </p:nvSpPr>
          <p:spPr>
            <a:xfrm>
              <a:off x="0" y="31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9"/>
            <p:cNvSpPr/>
            <p:nvPr/>
          </p:nvSpPr>
          <p:spPr>
            <a:xfrm>
              <a:off x="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9"/>
            <p:cNvSpPr/>
            <p:nvPr/>
          </p:nvSpPr>
          <p:spPr>
            <a:xfrm>
              <a:off x="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9"/>
            <p:cNvSpPr/>
            <p:nvPr/>
          </p:nvSpPr>
          <p:spPr>
            <a:xfrm>
              <a:off x="381001" y="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9"/>
            <p:cNvSpPr/>
            <p:nvPr/>
          </p:nvSpPr>
          <p:spPr>
            <a:xfrm>
              <a:off x="381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9"/>
            <p:cNvSpPr/>
            <p:nvPr/>
          </p:nvSpPr>
          <p:spPr>
            <a:xfrm>
              <a:off x="76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9"/>
            <p:cNvSpPr/>
            <p:nvPr/>
          </p:nvSpPr>
          <p:spPr>
            <a:xfrm>
              <a:off x="762000" y="759292"/>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9"/>
            <p:cNvSpPr/>
            <p:nvPr/>
          </p:nvSpPr>
          <p:spPr>
            <a:xfrm>
              <a:off x="1143000"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9"/>
            <p:cNvSpPr/>
            <p:nvPr/>
          </p:nvSpPr>
          <p:spPr>
            <a:xfrm>
              <a:off x="1143000"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9"/>
            <p:cNvSpPr/>
            <p:nvPr/>
          </p:nvSpPr>
          <p:spPr>
            <a:xfrm>
              <a:off x="1374919"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9"/>
            <p:cNvSpPr/>
            <p:nvPr/>
          </p:nvSpPr>
          <p:spPr>
            <a:xfrm>
              <a:off x="1374919" y="759292"/>
              <a:ext cx="2319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9"/>
            <p:cNvSpPr/>
            <p:nvPr/>
          </p:nvSpPr>
          <p:spPr>
            <a:xfrm>
              <a:off x="1606838"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9"/>
            <p:cNvSpPr/>
            <p:nvPr/>
          </p:nvSpPr>
          <p:spPr>
            <a:xfrm>
              <a:off x="1606838"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9"/>
            <p:cNvSpPr/>
            <p:nvPr/>
          </p:nvSpPr>
          <p:spPr>
            <a:xfrm>
              <a:off x="1606838"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9"/>
            <p:cNvSpPr/>
            <p:nvPr/>
          </p:nvSpPr>
          <p:spPr>
            <a:xfrm>
              <a:off x="381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9"/>
            <p:cNvSpPr/>
            <p:nvPr/>
          </p:nvSpPr>
          <p:spPr>
            <a:xfrm>
              <a:off x="76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9"/>
            <p:cNvSpPr/>
            <p:nvPr/>
          </p:nvSpPr>
          <p:spPr>
            <a:xfrm>
              <a:off x="1143000"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9"/>
            <p:cNvSpPr/>
            <p:nvPr/>
          </p:nvSpPr>
          <p:spPr>
            <a:xfrm>
              <a:off x="1374919"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9"/>
            <p:cNvSpPr/>
            <p:nvPr/>
          </p:nvSpPr>
          <p:spPr>
            <a:xfrm>
              <a:off x="1838756" y="37980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9"/>
            <p:cNvSpPr/>
            <p:nvPr/>
          </p:nvSpPr>
          <p:spPr>
            <a:xfrm>
              <a:off x="2242350" y="300"/>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9"/>
            <p:cNvSpPr/>
            <p:nvPr/>
          </p:nvSpPr>
          <p:spPr>
            <a:xfrm>
              <a:off x="307119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9"/>
            <p:cNvSpPr/>
            <p:nvPr/>
          </p:nvSpPr>
          <p:spPr>
            <a:xfrm>
              <a:off x="357146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9"/>
            <p:cNvSpPr/>
            <p:nvPr/>
          </p:nvSpPr>
          <p:spPr>
            <a:xfrm>
              <a:off x="407173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9"/>
            <p:cNvSpPr/>
            <p:nvPr/>
          </p:nvSpPr>
          <p:spPr>
            <a:xfrm>
              <a:off x="4572000" y="37980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9"/>
            <p:cNvSpPr/>
            <p:nvPr/>
          </p:nvSpPr>
          <p:spPr>
            <a:xfrm>
              <a:off x="49530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9"/>
            <p:cNvSpPr/>
            <p:nvPr/>
          </p:nvSpPr>
          <p:spPr>
            <a:xfrm>
              <a:off x="52032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9"/>
            <p:cNvSpPr/>
            <p:nvPr/>
          </p:nvSpPr>
          <p:spPr>
            <a:xfrm>
              <a:off x="5453150" y="759292"/>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9"/>
            <p:cNvSpPr/>
            <p:nvPr/>
          </p:nvSpPr>
          <p:spPr>
            <a:xfrm>
              <a:off x="1838756" y="31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9"/>
            <p:cNvSpPr/>
            <p:nvPr/>
          </p:nvSpPr>
          <p:spPr>
            <a:xfrm>
              <a:off x="1838756" y="759292"/>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9"/>
            <p:cNvSpPr/>
            <p:nvPr/>
          </p:nvSpPr>
          <p:spPr>
            <a:xfrm>
              <a:off x="2242350" y="379791"/>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9"/>
            <p:cNvSpPr/>
            <p:nvPr/>
          </p:nvSpPr>
          <p:spPr>
            <a:xfrm>
              <a:off x="2242350" y="759282"/>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9"/>
            <p:cNvSpPr/>
            <p:nvPr/>
          </p:nvSpPr>
          <p:spPr>
            <a:xfrm>
              <a:off x="257092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9"/>
            <p:cNvSpPr/>
            <p:nvPr/>
          </p:nvSpPr>
          <p:spPr>
            <a:xfrm>
              <a:off x="2570920" y="379802"/>
              <a:ext cx="5004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9"/>
            <p:cNvSpPr/>
            <p:nvPr/>
          </p:nvSpPr>
          <p:spPr>
            <a:xfrm>
              <a:off x="257092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9"/>
            <p:cNvSpPr/>
            <p:nvPr/>
          </p:nvSpPr>
          <p:spPr>
            <a:xfrm>
              <a:off x="307119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9"/>
            <p:cNvSpPr/>
            <p:nvPr/>
          </p:nvSpPr>
          <p:spPr>
            <a:xfrm>
              <a:off x="307119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9"/>
            <p:cNvSpPr/>
            <p:nvPr/>
          </p:nvSpPr>
          <p:spPr>
            <a:xfrm>
              <a:off x="3571460" y="31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9"/>
            <p:cNvSpPr/>
            <p:nvPr/>
          </p:nvSpPr>
          <p:spPr>
            <a:xfrm>
              <a:off x="357146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9"/>
            <p:cNvSpPr/>
            <p:nvPr/>
          </p:nvSpPr>
          <p:spPr>
            <a:xfrm>
              <a:off x="4071730" y="37980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9"/>
            <p:cNvSpPr/>
            <p:nvPr/>
          </p:nvSpPr>
          <p:spPr>
            <a:xfrm>
              <a:off x="4071730" y="759292"/>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9"/>
            <p:cNvSpPr/>
            <p:nvPr/>
          </p:nvSpPr>
          <p:spPr>
            <a:xfrm>
              <a:off x="4572000" y="31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9"/>
            <p:cNvSpPr/>
            <p:nvPr/>
          </p:nvSpPr>
          <p:spPr>
            <a:xfrm>
              <a:off x="4572000" y="759292"/>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9"/>
            <p:cNvSpPr/>
            <p:nvPr/>
          </p:nvSpPr>
          <p:spPr>
            <a:xfrm>
              <a:off x="4953000" y="37980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9"/>
            <p:cNvSpPr/>
            <p:nvPr/>
          </p:nvSpPr>
          <p:spPr>
            <a:xfrm>
              <a:off x="49530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9"/>
            <p:cNvSpPr/>
            <p:nvPr/>
          </p:nvSpPr>
          <p:spPr>
            <a:xfrm>
              <a:off x="5203200" y="31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9"/>
            <p:cNvSpPr/>
            <p:nvPr/>
          </p:nvSpPr>
          <p:spPr>
            <a:xfrm>
              <a:off x="5203200" y="759292"/>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9"/>
            <p:cNvSpPr/>
            <p:nvPr/>
          </p:nvSpPr>
          <p:spPr>
            <a:xfrm>
              <a:off x="5453150" y="379775"/>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9"/>
            <p:cNvSpPr/>
            <p:nvPr/>
          </p:nvSpPr>
          <p:spPr>
            <a:xfrm>
              <a:off x="54531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9"/>
            <p:cNvSpPr/>
            <p:nvPr/>
          </p:nvSpPr>
          <p:spPr>
            <a:xfrm>
              <a:off x="6171650" y="3797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9"/>
            <p:cNvSpPr/>
            <p:nvPr/>
          </p:nvSpPr>
          <p:spPr>
            <a:xfrm>
              <a:off x="6171650" y="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9"/>
            <p:cNvSpPr/>
            <p:nvPr/>
          </p:nvSpPr>
          <p:spPr>
            <a:xfrm>
              <a:off x="6171650" y="759300"/>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9"/>
            <p:cNvSpPr/>
            <p:nvPr/>
          </p:nvSpPr>
          <p:spPr>
            <a:xfrm>
              <a:off x="6890150" y="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9"/>
            <p:cNvSpPr/>
            <p:nvPr/>
          </p:nvSpPr>
          <p:spPr>
            <a:xfrm>
              <a:off x="68901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9"/>
            <p:cNvSpPr/>
            <p:nvPr/>
          </p:nvSpPr>
          <p:spPr>
            <a:xfrm>
              <a:off x="8374250" y="75930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9"/>
            <p:cNvSpPr/>
            <p:nvPr/>
          </p:nvSpPr>
          <p:spPr>
            <a:xfrm>
              <a:off x="8374250" y="250"/>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9"/>
            <p:cNvSpPr/>
            <p:nvPr/>
          </p:nvSpPr>
          <p:spPr>
            <a:xfrm>
              <a:off x="7271150" y="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9"/>
            <p:cNvSpPr/>
            <p:nvPr/>
          </p:nvSpPr>
          <p:spPr>
            <a:xfrm>
              <a:off x="7271150" y="759300"/>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9"/>
            <p:cNvSpPr/>
            <p:nvPr/>
          </p:nvSpPr>
          <p:spPr>
            <a:xfrm>
              <a:off x="7858600" y="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9"/>
            <p:cNvSpPr/>
            <p:nvPr/>
          </p:nvSpPr>
          <p:spPr>
            <a:xfrm>
              <a:off x="7858600" y="759300"/>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9"/>
            <p:cNvSpPr/>
            <p:nvPr/>
          </p:nvSpPr>
          <p:spPr>
            <a:xfrm>
              <a:off x="8755250" y="3797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9"/>
            <p:cNvSpPr/>
            <p:nvPr/>
          </p:nvSpPr>
          <p:spPr>
            <a:xfrm>
              <a:off x="8755200" y="25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9"/>
            <p:cNvSpPr/>
            <p:nvPr/>
          </p:nvSpPr>
          <p:spPr>
            <a:xfrm>
              <a:off x="6890150" y="3797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9"/>
            <p:cNvSpPr/>
            <p:nvPr/>
          </p:nvSpPr>
          <p:spPr>
            <a:xfrm>
              <a:off x="7271150" y="3797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9"/>
            <p:cNvSpPr/>
            <p:nvPr/>
          </p:nvSpPr>
          <p:spPr>
            <a:xfrm>
              <a:off x="7858600" y="379775"/>
              <a:ext cx="5157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9"/>
            <p:cNvSpPr/>
            <p:nvPr/>
          </p:nvSpPr>
          <p:spPr>
            <a:xfrm>
              <a:off x="8374250" y="379775"/>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9"/>
            <p:cNvSpPr/>
            <p:nvPr/>
          </p:nvSpPr>
          <p:spPr>
            <a:xfrm>
              <a:off x="8755200" y="759300"/>
              <a:ext cx="3888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9"/>
            <p:cNvSpPr/>
            <p:nvPr/>
          </p:nvSpPr>
          <p:spPr>
            <a:xfrm>
              <a:off x="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9"/>
            <p:cNvSpPr/>
            <p:nvPr/>
          </p:nvSpPr>
          <p:spPr>
            <a:xfrm>
              <a:off x="381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9"/>
            <p:cNvSpPr/>
            <p:nvPr/>
          </p:nvSpPr>
          <p:spPr>
            <a:xfrm>
              <a:off x="76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9"/>
            <p:cNvSpPr/>
            <p:nvPr/>
          </p:nvSpPr>
          <p:spPr>
            <a:xfrm>
              <a:off x="1374919"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9"/>
            <p:cNvSpPr/>
            <p:nvPr/>
          </p:nvSpPr>
          <p:spPr>
            <a:xfrm>
              <a:off x="1606838"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9"/>
            <p:cNvSpPr/>
            <p:nvPr/>
          </p:nvSpPr>
          <p:spPr>
            <a:xfrm>
              <a:off x="1143000"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9"/>
            <p:cNvSpPr/>
            <p:nvPr/>
          </p:nvSpPr>
          <p:spPr>
            <a:xfrm>
              <a:off x="3571460" y="1138831"/>
              <a:ext cx="5004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9"/>
            <p:cNvSpPr/>
            <p:nvPr/>
          </p:nvSpPr>
          <p:spPr>
            <a:xfrm>
              <a:off x="5453150" y="1138831"/>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9"/>
            <p:cNvSpPr/>
            <p:nvPr/>
          </p:nvSpPr>
          <p:spPr>
            <a:xfrm>
              <a:off x="1838756" y="1138831"/>
              <a:ext cx="231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9"/>
            <p:cNvSpPr/>
            <p:nvPr/>
          </p:nvSpPr>
          <p:spPr>
            <a:xfrm>
              <a:off x="2242350" y="1138823"/>
              <a:ext cx="32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9"/>
            <p:cNvSpPr/>
            <p:nvPr/>
          </p:nvSpPr>
          <p:spPr>
            <a:xfrm>
              <a:off x="257092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9"/>
            <p:cNvSpPr/>
            <p:nvPr/>
          </p:nvSpPr>
          <p:spPr>
            <a:xfrm>
              <a:off x="307119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9"/>
            <p:cNvSpPr/>
            <p:nvPr/>
          </p:nvSpPr>
          <p:spPr>
            <a:xfrm>
              <a:off x="4071730" y="1138831"/>
              <a:ext cx="5004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9"/>
            <p:cNvSpPr/>
            <p:nvPr/>
          </p:nvSpPr>
          <p:spPr>
            <a:xfrm>
              <a:off x="4572000" y="1138831"/>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9"/>
            <p:cNvSpPr/>
            <p:nvPr/>
          </p:nvSpPr>
          <p:spPr>
            <a:xfrm>
              <a:off x="49530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9"/>
            <p:cNvSpPr/>
            <p:nvPr/>
          </p:nvSpPr>
          <p:spPr>
            <a:xfrm>
              <a:off x="5203200" y="1138831"/>
              <a:ext cx="2502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9"/>
            <p:cNvSpPr/>
            <p:nvPr/>
          </p:nvSpPr>
          <p:spPr>
            <a:xfrm>
              <a:off x="6171650" y="1138835"/>
              <a:ext cx="7185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9"/>
            <p:cNvSpPr/>
            <p:nvPr/>
          </p:nvSpPr>
          <p:spPr>
            <a:xfrm>
              <a:off x="68901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9"/>
            <p:cNvSpPr/>
            <p:nvPr/>
          </p:nvSpPr>
          <p:spPr>
            <a:xfrm>
              <a:off x="8374250" y="1138835"/>
              <a:ext cx="3810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9"/>
            <p:cNvSpPr/>
            <p:nvPr/>
          </p:nvSpPr>
          <p:spPr>
            <a:xfrm>
              <a:off x="7271150" y="1138835"/>
              <a:ext cx="5889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9"/>
            <p:cNvSpPr/>
            <p:nvPr/>
          </p:nvSpPr>
          <p:spPr>
            <a:xfrm>
              <a:off x="7858600" y="1138835"/>
              <a:ext cx="5157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9"/>
            <p:cNvSpPr/>
            <p:nvPr/>
          </p:nvSpPr>
          <p:spPr>
            <a:xfrm>
              <a:off x="8755200" y="1138835"/>
              <a:ext cx="388800" cy="168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9"/>
            <p:cNvSpPr/>
            <p:nvPr/>
          </p:nvSpPr>
          <p:spPr>
            <a:xfrm>
              <a:off x="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9"/>
            <p:cNvSpPr/>
            <p:nvPr/>
          </p:nvSpPr>
          <p:spPr>
            <a:xfrm>
              <a:off x="381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9"/>
            <p:cNvSpPr/>
            <p:nvPr/>
          </p:nvSpPr>
          <p:spPr>
            <a:xfrm>
              <a:off x="762000" y="1307143"/>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9"/>
            <p:cNvSpPr/>
            <p:nvPr/>
          </p:nvSpPr>
          <p:spPr>
            <a:xfrm>
              <a:off x="1374919"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9"/>
            <p:cNvSpPr/>
            <p:nvPr/>
          </p:nvSpPr>
          <p:spPr>
            <a:xfrm>
              <a:off x="1606838"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9"/>
            <p:cNvSpPr/>
            <p:nvPr/>
          </p:nvSpPr>
          <p:spPr>
            <a:xfrm>
              <a:off x="1143000"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9"/>
            <p:cNvSpPr/>
            <p:nvPr/>
          </p:nvSpPr>
          <p:spPr>
            <a:xfrm>
              <a:off x="357146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9"/>
            <p:cNvSpPr/>
            <p:nvPr/>
          </p:nvSpPr>
          <p:spPr>
            <a:xfrm>
              <a:off x="5453150" y="1307143"/>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9"/>
            <p:cNvSpPr/>
            <p:nvPr/>
          </p:nvSpPr>
          <p:spPr>
            <a:xfrm>
              <a:off x="1838756" y="1307143"/>
              <a:ext cx="231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9"/>
            <p:cNvSpPr/>
            <p:nvPr/>
          </p:nvSpPr>
          <p:spPr>
            <a:xfrm>
              <a:off x="2242350" y="1307135"/>
              <a:ext cx="32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9"/>
            <p:cNvSpPr/>
            <p:nvPr/>
          </p:nvSpPr>
          <p:spPr>
            <a:xfrm>
              <a:off x="257092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9"/>
            <p:cNvSpPr/>
            <p:nvPr/>
          </p:nvSpPr>
          <p:spPr>
            <a:xfrm>
              <a:off x="307119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9"/>
            <p:cNvSpPr/>
            <p:nvPr/>
          </p:nvSpPr>
          <p:spPr>
            <a:xfrm>
              <a:off x="4071730" y="1307143"/>
              <a:ext cx="5004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9"/>
            <p:cNvSpPr/>
            <p:nvPr/>
          </p:nvSpPr>
          <p:spPr>
            <a:xfrm>
              <a:off x="4572000" y="1307143"/>
              <a:ext cx="3810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9"/>
            <p:cNvSpPr/>
            <p:nvPr/>
          </p:nvSpPr>
          <p:spPr>
            <a:xfrm>
              <a:off x="4953000" y="1307143"/>
              <a:ext cx="2502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9"/>
            <p:cNvSpPr/>
            <p:nvPr/>
          </p:nvSpPr>
          <p:spPr>
            <a:xfrm>
              <a:off x="5203200" y="1307143"/>
              <a:ext cx="2502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9"/>
            <p:cNvSpPr/>
            <p:nvPr/>
          </p:nvSpPr>
          <p:spPr>
            <a:xfrm>
              <a:off x="6171650" y="1307151"/>
              <a:ext cx="7185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9"/>
            <p:cNvSpPr/>
            <p:nvPr/>
          </p:nvSpPr>
          <p:spPr>
            <a:xfrm>
              <a:off x="68901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9"/>
            <p:cNvSpPr/>
            <p:nvPr/>
          </p:nvSpPr>
          <p:spPr>
            <a:xfrm>
              <a:off x="8374250" y="1307151"/>
              <a:ext cx="3810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9"/>
            <p:cNvSpPr/>
            <p:nvPr/>
          </p:nvSpPr>
          <p:spPr>
            <a:xfrm>
              <a:off x="7271150" y="1307151"/>
              <a:ext cx="5889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9"/>
            <p:cNvSpPr/>
            <p:nvPr/>
          </p:nvSpPr>
          <p:spPr>
            <a:xfrm>
              <a:off x="7858600" y="1307151"/>
              <a:ext cx="515700" cy="355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9"/>
            <p:cNvSpPr/>
            <p:nvPr/>
          </p:nvSpPr>
          <p:spPr>
            <a:xfrm>
              <a:off x="8755200" y="1307151"/>
              <a:ext cx="3888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9"/>
            <p:cNvSpPr/>
            <p:nvPr/>
          </p:nvSpPr>
          <p:spPr>
            <a:xfrm>
              <a:off x="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9"/>
            <p:cNvSpPr/>
            <p:nvPr/>
          </p:nvSpPr>
          <p:spPr>
            <a:xfrm>
              <a:off x="381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9"/>
            <p:cNvSpPr/>
            <p:nvPr/>
          </p:nvSpPr>
          <p:spPr>
            <a:xfrm>
              <a:off x="762000" y="1662662"/>
              <a:ext cx="3810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9"/>
            <p:cNvSpPr/>
            <p:nvPr/>
          </p:nvSpPr>
          <p:spPr>
            <a:xfrm>
              <a:off x="1374919"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9"/>
            <p:cNvSpPr/>
            <p:nvPr/>
          </p:nvSpPr>
          <p:spPr>
            <a:xfrm>
              <a:off x="1606838"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9"/>
            <p:cNvSpPr/>
            <p:nvPr/>
          </p:nvSpPr>
          <p:spPr>
            <a:xfrm>
              <a:off x="1143000"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9"/>
            <p:cNvSpPr/>
            <p:nvPr/>
          </p:nvSpPr>
          <p:spPr>
            <a:xfrm>
              <a:off x="357146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9"/>
            <p:cNvSpPr/>
            <p:nvPr/>
          </p:nvSpPr>
          <p:spPr>
            <a:xfrm>
              <a:off x="5453150" y="1662662"/>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9"/>
            <p:cNvSpPr/>
            <p:nvPr/>
          </p:nvSpPr>
          <p:spPr>
            <a:xfrm>
              <a:off x="1838756" y="1662662"/>
              <a:ext cx="231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9"/>
            <p:cNvSpPr/>
            <p:nvPr/>
          </p:nvSpPr>
          <p:spPr>
            <a:xfrm>
              <a:off x="2242350" y="1662655"/>
              <a:ext cx="32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9"/>
            <p:cNvSpPr/>
            <p:nvPr/>
          </p:nvSpPr>
          <p:spPr>
            <a:xfrm>
              <a:off x="257092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9"/>
            <p:cNvSpPr/>
            <p:nvPr/>
          </p:nvSpPr>
          <p:spPr>
            <a:xfrm>
              <a:off x="3071190" y="1662662"/>
              <a:ext cx="500400" cy="962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9"/>
            <p:cNvSpPr/>
            <p:nvPr/>
          </p:nvSpPr>
          <p:spPr>
            <a:xfrm>
              <a:off x="4071730" y="1662662"/>
              <a:ext cx="5004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9"/>
            <p:cNvSpPr/>
            <p:nvPr/>
          </p:nvSpPr>
          <p:spPr>
            <a:xfrm>
              <a:off x="4572000" y="1662662"/>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9"/>
            <p:cNvSpPr/>
            <p:nvPr/>
          </p:nvSpPr>
          <p:spPr>
            <a:xfrm>
              <a:off x="49530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9"/>
            <p:cNvSpPr/>
            <p:nvPr/>
          </p:nvSpPr>
          <p:spPr>
            <a:xfrm>
              <a:off x="5203200" y="1662662"/>
              <a:ext cx="2502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9"/>
            <p:cNvSpPr/>
            <p:nvPr/>
          </p:nvSpPr>
          <p:spPr>
            <a:xfrm>
              <a:off x="6171650" y="1662683"/>
              <a:ext cx="7185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9"/>
            <p:cNvSpPr/>
            <p:nvPr/>
          </p:nvSpPr>
          <p:spPr>
            <a:xfrm>
              <a:off x="68901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9"/>
            <p:cNvSpPr/>
            <p:nvPr/>
          </p:nvSpPr>
          <p:spPr>
            <a:xfrm>
              <a:off x="8374250" y="1662683"/>
              <a:ext cx="3810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9"/>
            <p:cNvSpPr/>
            <p:nvPr/>
          </p:nvSpPr>
          <p:spPr>
            <a:xfrm>
              <a:off x="7271150" y="1662683"/>
              <a:ext cx="5889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9"/>
            <p:cNvSpPr/>
            <p:nvPr/>
          </p:nvSpPr>
          <p:spPr>
            <a:xfrm>
              <a:off x="7858600" y="1662683"/>
              <a:ext cx="515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9"/>
            <p:cNvSpPr/>
            <p:nvPr/>
          </p:nvSpPr>
          <p:spPr>
            <a:xfrm>
              <a:off x="8755200" y="1662683"/>
              <a:ext cx="3888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9"/>
            <p:cNvSpPr/>
            <p:nvPr/>
          </p:nvSpPr>
          <p:spPr>
            <a:xfrm>
              <a:off x="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9"/>
            <p:cNvSpPr/>
            <p:nvPr/>
          </p:nvSpPr>
          <p:spPr>
            <a:xfrm>
              <a:off x="381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9"/>
            <p:cNvSpPr/>
            <p:nvPr/>
          </p:nvSpPr>
          <p:spPr>
            <a:xfrm>
              <a:off x="76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9"/>
            <p:cNvSpPr/>
            <p:nvPr/>
          </p:nvSpPr>
          <p:spPr>
            <a:xfrm>
              <a:off x="1374919"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9"/>
            <p:cNvSpPr/>
            <p:nvPr/>
          </p:nvSpPr>
          <p:spPr>
            <a:xfrm>
              <a:off x="1606838"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9"/>
            <p:cNvSpPr/>
            <p:nvPr/>
          </p:nvSpPr>
          <p:spPr>
            <a:xfrm>
              <a:off x="1143000"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9"/>
            <p:cNvSpPr/>
            <p:nvPr/>
          </p:nvSpPr>
          <p:spPr>
            <a:xfrm>
              <a:off x="357146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9"/>
            <p:cNvSpPr/>
            <p:nvPr/>
          </p:nvSpPr>
          <p:spPr>
            <a:xfrm>
              <a:off x="5453150" y="2625081"/>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9"/>
            <p:cNvSpPr/>
            <p:nvPr/>
          </p:nvSpPr>
          <p:spPr>
            <a:xfrm>
              <a:off x="1838756" y="2625081"/>
              <a:ext cx="2319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9"/>
            <p:cNvSpPr/>
            <p:nvPr/>
          </p:nvSpPr>
          <p:spPr>
            <a:xfrm>
              <a:off x="2242350" y="2625077"/>
              <a:ext cx="3288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9"/>
            <p:cNvSpPr/>
            <p:nvPr/>
          </p:nvSpPr>
          <p:spPr>
            <a:xfrm>
              <a:off x="257092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9"/>
            <p:cNvSpPr/>
            <p:nvPr/>
          </p:nvSpPr>
          <p:spPr>
            <a:xfrm>
              <a:off x="3071190" y="2625081"/>
              <a:ext cx="5004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9"/>
            <p:cNvSpPr/>
            <p:nvPr/>
          </p:nvSpPr>
          <p:spPr>
            <a:xfrm>
              <a:off x="4071730" y="2625081"/>
              <a:ext cx="5004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9"/>
            <p:cNvSpPr/>
            <p:nvPr/>
          </p:nvSpPr>
          <p:spPr>
            <a:xfrm>
              <a:off x="4572000" y="2625081"/>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9"/>
            <p:cNvSpPr/>
            <p:nvPr/>
          </p:nvSpPr>
          <p:spPr>
            <a:xfrm>
              <a:off x="49530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9"/>
            <p:cNvSpPr/>
            <p:nvPr/>
          </p:nvSpPr>
          <p:spPr>
            <a:xfrm>
              <a:off x="5203200" y="2625081"/>
              <a:ext cx="2502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9"/>
            <p:cNvSpPr/>
            <p:nvPr/>
          </p:nvSpPr>
          <p:spPr>
            <a:xfrm>
              <a:off x="6171650" y="2625092"/>
              <a:ext cx="7185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9"/>
            <p:cNvSpPr/>
            <p:nvPr/>
          </p:nvSpPr>
          <p:spPr>
            <a:xfrm>
              <a:off x="68901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9"/>
            <p:cNvSpPr/>
            <p:nvPr/>
          </p:nvSpPr>
          <p:spPr>
            <a:xfrm>
              <a:off x="8374250" y="2625092"/>
              <a:ext cx="3810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9"/>
            <p:cNvSpPr/>
            <p:nvPr/>
          </p:nvSpPr>
          <p:spPr>
            <a:xfrm>
              <a:off x="7271150" y="2625092"/>
              <a:ext cx="588900" cy="464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9"/>
            <p:cNvSpPr/>
            <p:nvPr/>
          </p:nvSpPr>
          <p:spPr>
            <a:xfrm>
              <a:off x="7858600" y="2625092"/>
              <a:ext cx="515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9"/>
            <p:cNvSpPr/>
            <p:nvPr/>
          </p:nvSpPr>
          <p:spPr>
            <a:xfrm>
              <a:off x="8755200" y="2625092"/>
              <a:ext cx="3888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9"/>
            <p:cNvSpPr/>
            <p:nvPr/>
          </p:nvSpPr>
          <p:spPr>
            <a:xfrm>
              <a:off x="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9"/>
            <p:cNvSpPr/>
            <p:nvPr/>
          </p:nvSpPr>
          <p:spPr>
            <a:xfrm>
              <a:off x="381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9"/>
            <p:cNvSpPr/>
            <p:nvPr/>
          </p:nvSpPr>
          <p:spPr>
            <a:xfrm>
              <a:off x="76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9"/>
            <p:cNvSpPr/>
            <p:nvPr/>
          </p:nvSpPr>
          <p:spPr>
            <a:xfrm>
              <a:off x="1374919"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9"/>
            <p:cNvSpPr/>
            <p:nvPr/>
          </p:nvSpPr>
          <p:spPr>
            <a:xfrm>
              <a:off x="1606838"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9"/>
            <p:cNvSpPr/>
            <p:nvPr/>
          </p:nvSpPr>
          <p:spPr>
            <a:xfrm>
              <a:off x="1143000"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9"/>
            <p:cNvSpPr/>
            <p:nvPr/>
          </p:nvSpPr>
          <p:spPr>
            <a:xfrm>
              <a:off x="357146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9"/>
            <p:cNvSpPr/>
            <p:nvPr/>
          </p:nvSpPr>
          <p:spPr>
            <a:xfrm>
              <a:off x="5453150" y="30898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9"/>
            <p:cNvSpPr/>
            <p:nvPr/>
          </p:nvSpPr>
          <p:spPr>
            <a:xfrm>
              <a:off x="1838756" y="30898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9"/>
            <p:cNvSpPr/>
            <p:nvPr/>
          </p:nvSpPr>
          <p:spPr>
            <a:xfrm>
              <a:off x="2242350" y="3089826"/>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9"/>
            <p:cNvSpPr/>
            <p:nvPr/>
          </p:nvSpPr>
          <p:spPr>
            <a:xfrm>
              <a:off x="257092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9"/>
            <p:cNvSpPr/>
            <p:nvPr/>
          </p:nvSpPr>
          <p:spPr>
            <a:xfrm>
              <a:off x="307119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9"/>
            <p:cNvSpPr/>
            <p:nvPr/>
          </p:nvSpPr>
          <p:spPr>
            <a:xfrm>
              <a:off x="4071730" y="30898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9"/>
            <p:cNvSpPr/>
            <p:nvPr/>
          </p:nvSpPr>
          <p:spPr>
            <a:xfrm>
              <a:off x="4572000" y="30898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9"/>
            <p:cNvSpPr/>
            <p:nvPr/>
          </p:nvSpPr>
          <p:spPr>
            <a:xfrm>
              <a:off x="49530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9"/>
            <p:cNvSpPr/>
            <p:nvPr/>
          </p:nvSpPr>
          <p:spPr>
            <a:xfrm>
              <a:off x="5203200" y="30898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9"/>
            <p:cNvSpPr/>
            <p:nvPr/>
          </p:nvSpPr>
          <p:spPr>
            <a:xfrm>
              <a:off x="6171650" y="30898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9"/>
            <p:cNvSpPr/>
            <p:nvPr/>
          </p:nvSpPr>
          <p:spPr>
            <a:xfrm>
              <a:off x="68901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9"/>
            <p:cNvSpPr/>
            <p:nvPr/>
          </p:nvSpPr>
          <p:spPr>
            <a:xfrm>
              <a:off x="8374250" y="30898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9"/>
            <p:cNvSpPr/>
            <p:nvPr/>
          </p:nvSpPr>
          <p:spPr>
            <a:xfrm>
              <a:off x="7271150" y="30898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9"/>
            <p:cNvSpPr/>
            <p:nvPr/>
          </p:nvSpPr>
          <p:spPr>
            <a:xfrm>
              <a:off x="7858600" y="30898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9"/>
            <p:cNvSpPr/>
            <p:nvPr/>
          </p:nvSpPr>
          <p:spPr>
            <a:xfrm>
              <a:off x="8755200" y="3089832"/>
              <a:ext cx="3888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9"/>
            <p:cNvSpPr/>
            <p:nvPr/>
          </p:nvSpPr>
          <p:spPr>
            <a:xfrm>
              <a:off x="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9"/>
            <p:cNvSpPr/>
            <p:nvPr/>
          </p:nvSpPr>
          <p:spPr>
            <a:xfrm>
              <a:off x="381000" y="3221254"/>
              <a:ext cx="3810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9"/>
            <p:cNvSpPr/>
            <p:nvPr/>
          </p:nvSpPr>
          <p:spPr>
            <a:xfrm>
              <a:off x="76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9"/>
            <p:cNvSpPr/>
            <p:nvPr/>
          </p:nvSpPr>
          <p:spPr>
            <a:xfrm>
              <a:off x="1374919" y="32212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9"/>
            <p:cNvSpPr/>
            <p:nvPr/>
          </p:nvSpPr>
          <p:spPr>
            <a:xfrm>
              <a:off x="1606838"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9"/>
            <p:cNvSpPr/>
            <p:nvPr/>
          </p:nvSpPr>
          <p:spPr>
            <a:xfrm>
              <a:off x="1143000"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9"/>
            <p:cNvSpPr/>
            <p:nvPr/>
          </p:nvSpPr>
          <p:spPr>
            <a:xfrm>
              <a:off x="357146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9"/>
            <p:cNvSpPr/>
            <p:nvPr/>
          </p:nvSpPr>
          <p:spPr>
            <a:xfrm>
              <a:off x="5453150" y="32212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9"/>
            <p:cNvSpPr/>
            <p:nvPr/>
          </p:nvSpPr>
          <p:spPr>
            <a:xfrm>
              <a:off x="1838756" y="32212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9"/>
            <p:cNvSpPr/>
            <p:nvPr/>
          </p:nvSpPr>
          <p:spPr>
            <a:xfrm>
              <a:off x="2242350" y="32212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9"/>
            <p:cNvSpPr/>
            <p:nvPr/>
          </p:nvSpPr>
          <p:spPr>
            <a:xfrm>
              <a:off x="257092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9"/>
            <p:cNvSpPr/>
            <p:nvPr/>
          </p:nvSpPr>
          <p:spPr>
            <a:xfrm>
              <a:off x="3071190" y="32212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9"/>
            <p:cNvSpPr/>
            <p:nvPr/>
          </p:nvSpPr>
          <p:spPr>
            <a:xfrm>
              <a:off x="4071730" y="3221254"/>
              <a:ext cx="5004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9"/>
            <p:cNvSpPr/>
            <p:nvPr/>
          </p:nvSpPr>
          <p:spPr>
            <a:xfrm>
              <a:off x="4572000" y="32212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9"/>
            <p:cNvSpPr/>
            <p:nvPr/>
          </p:nvSpPr>
          <p:spPr>
            <a:xfrm>
              <a:off x="49530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9"/>
            <p:cNvSpPr/>
            <p:nvPr/>
          </p:nvSpPr>
          <p:spPr>
            <a:xfrm>
              <a:off x="5203200" y="32212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9"/>
            <p:cNvSpPr/>
            <p:nvPr/>
          </p:nvSpPr>
          <p:spPr>
            <a:xfrm>
              <a:off x="6171650" y="3221257"/>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9"/>
            <p:cNvSpPr/>
            <p:nvPr/>
          </p:nvSpPr>
          <p:spPr>
            <a:xfrm>
              <a:off x="68901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9"/>
            <p:cNvSpPr/>
            <p:nvPr/>
          </p:nvSpPr>
          <p:spPr>
            <a:xfrm>
              <a:off x="8374250" y="32212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9"/>
            <p:cNvSpPr/>
            <p:nvPr/>
          </p:nvSpPr>
          <p:spPr>
            <a:xfrm>
              <a:off x="7271150" y="32212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9"/>
            <p:cNvSpPr/>
            <p:nvPr/>
          </p:nvSpPr>
          <p:spPr>
            <a:xfrm>
              <a:off x="7858600" y="3221257"/>
              <a:ext cx="515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9"/>
            <p:cNvSpPr/>
            <p:nvPr/>
          </p:nvSpPr>
          <p:spPr>
            <a:xfrm>
              <a:off x="8755200" y="32212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9"/>
            <p:cNvSpPr/>
            <p:nvPr/>
          </p:nvSpPr>
          <p:spPr>
            <a:xfrm>
              <a:off x="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9"/>
            <p:cNvSpPr/>
            <p:nvPr/>
          </p:nvSpPr>
          <p:spPr>
            <a:xfrm>
              <a:off x="381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9"/>
            <p:cNvSpPr/>
            <p:nvPr/>
          </p:nvSpPr>
          <p:spPr>
            <a:xfrm>
              <a:off x="76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9"/>
            <p:cNvSpPr/>
            <p:nvPr/>
          </p:nvSpPr>
          <p:spPr>
            <a:xfrm>
              <a:off x="1374919"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9"/>
            <p:cNvSpPr/>
            <p:nvPr/>
          </p:nvSpPr>
          <p:spPr>
            <a:xfrm>
              <a:off x="1606838"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9"/>
            <p:cNvSpPr/>
            <p:nvPr/>
          </p:nvSpPr>
          <p:spPr>
            <a:xfrm>
              <a:off x="1143000" y="3352654"/>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9"/>
            <p:cNvSpPr/>
            <p:nvPr/>
          </p:nvSpPr>
          <p:spPr>
            <a:xfrm>
              <a:off x="357146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9"/>
            <p:cNvSpPr/>
            <p:nvPr/>
          </p:nvSpPr>
          <p:spPr>
            <a:xfrm>
              <a:off x="5453150" y="3352654"/>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9"/>
            <p:cNvSpPr/>
            <p:nvPr/>
          </p:nvSpPr>
          <p:spPr>
            <a:xfrm>
              <a:off x="1838756" y="3352654"/>
              <a:ext cx="2319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9"/>
            <p:cNvSpPr/>
            <p:nvPr/>
          </p:nvSpPr>
          <p:spPr>
            <a:xfrm>
              <a:off x="2242350" y="3352652"/>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9"/>
            <p:cNvSpPr/>
            <p:nvPr/>
          </p:nvSpPr>
          <p:spPr>
            <a:xfrm>
              <a:off x="257092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9"/>
            <p:cNvSpPr/>
            <p:nvPr/>
          </p:nvSpPr>
          <p:spPr>
            <a:xfrm>
              <a:off x="307119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9"/>
            <p:cNvSpPr/>
            <p:nvPr/>
          </p:nvSpPr>
          <p:spPr>
            <a:xfrm>
              <a:off x="4071730" y="3352654"/>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9"/>
            <p:cNvSpPr/>
            <p:nvPr/>
          </p:nvSpPr>
          <p:spPr>
            <a:xfrm>
              <a:off x="4572000" y="3352654"/>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9"/>
            <p:cNvSpPr/>
            <p:nvPr/>
          </p:nvSpPr>
          <p:spPr>
            <a:xfrm>
              <a:off x="4953000" y="3352654"/>
              <a:ext cx="2502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9"/>
            <p:cNvSpPr/>
            <p:nvPr/>
          </p:nvSpPr>
          <p:spPr>
            <a:xfrm>
              <a:off x="5203200" y="3352654"/>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9"/>
            <p:cNvSpPr/>
            <p:nvPr/>
          </p:nvSpPr>
          <p:spPr>
            <a:xfrm>
              <a:off x="6171650" y="3352657"/>
              <a:ext cx="7185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9"/>
            <p:cNvSpPr/>
            <p:nvPr/>
          </p:nvSpPr>
          <p:spPr>
            <a:xfrm>
              <a:off x="68901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9"/>
            <p:cNvSpPr/>
            <p:nvPr/>
          </p:nvSpPr>
          <p:spPr>
            <a:xfrm>
              <a:off x="8374250" y="3352657"/>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9"/>
            <p:cNvSpPr/>
            <p:nvPr/>
          </p:nvSpPr>
          <p:spPr>
            <a:xfrm>
              <a:off x="7271150" y="3352657"/>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9"/>
            <p:cNvSpPr/>
            <p:nvPr/>
          </p:nvSpPr>
          <p:spPr>
            <a:xfrm>
              <a:off x="7858600" y="3352657"/>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9"/>
            <p:cNvSpPr/>
            <p:nvPr/>
          </p:nvSpPr>
          <p:spPr>
            <a:xfrm>
              <a:off x="8755200" y="3352657"/>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9"/>
            <p:cNvSpPr/>
            <p:nvPr/>
          </p:nvSpPr>
          <p:spPr>
            <a:xfrm>
              <a:off x="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9"/>
            <p:cNvSpPr/>
            <p:nvPr/>
          </p:nvSpPr>
          <p:spPr>
            <a:xfrm>
              <a:off x="381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9"/>
            <p:cNvSpPr/>
            <p:nvPr/>
          </p:nvSpPr>
          <p:spPr>
            <a:xfrm>
              <a:off x="76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9"/>
            <p:cNvSpPr/>
            <p:nvPr/>
          </p:nvSpPr>
          <p:spPr>
            <a:xfrm>
              <a:off x="1374919"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9"/>
            <p:cNvSpPr/>
            <p:nvPr/>
          </p:nvSpPr>
          <p:spPr>
            <a:xfrm>
              <a:off x="1606838"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9"/>
            <p:cNvSpPr/>
            <p:nvPr/>
          </p:nvSpPr>
          <p:spPr>
            <a:xfrm>
              <a:off x="1143000"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9"/>
            <p:cNvSpPr/>
            <p:nvPr/>
          </p:nvSpPr>
          <p:spPr>
            <a:xfrm>
              <a:off x="357146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9"/>
            <p:cNvSpPr/>
            <p:nvPr/>
          </p:nvSpPr>
          <p:spPr>
            <a:xfrm>
              <a:off x="5453150" y="3484129"/>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9"/>
            <p:cNvSpPr/>
            <p:nvPr/>
          </p:nvSpPr>
          <p:spPr>
            <a:xfrm>
              <a:off x="1838756" y="3484129"/>
              <a:ext cx="231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9"/>
            <p:cNvSpPr/>
            <p:nvPr/>
          </p:nvSpPr>
          <p:spPr>
            <a:xfrm>
              <a:off x="2242350" y="3484127"/>
              <a:ext cx="32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9"/>
            <p:cNvSpPr/>
            <p:nvPr/>
          </p:nvSpPr>
          <p:spPr>
            <a:xfrm>
              <a:off x="257092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9"/>
            <p:cNvSpPr/>
            <p:nvPr/>
          </p:nvSpPr>
          <p:spPr>
            <a:xfrm>
              <a:off x="307119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9"/>
            <p:cNvSpPr/>
            <p:nvPr/>
          </p:nvSpPr>
          <p:spPr>
            <a:xfrm>
              <a:off x="4071730" y="3484129"/>
              <a:ext cx="5004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9"/>
            <p:cNvSpPr/>
            <p:nvPr/>
          </p:nvSpPr>
          <p:spPr>
            <a:xfrm>
              <a:off x="4572000" y="3484129"/>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9"/>
            <p:cNvSpPr/>
            <p:nvPr/>
          </p:nvSpPr>
          <p:spPr>
            <a:xfrm>
              <a:off x="49530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9"/>
            <p:cNvSpPr/>
            <p:nvPr/>
          </p:nvSpPr>
          <p:spPr>
            <a:xfrm>
              <a:off x="5203200" y="3484129"/>
              <a:ext cx="2502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9"/>
            <p:cNvSpPr/>
            <p:nvPr/>
          </p:nvSpPr>
          <p:spPr>
            <a:xfrm>
              <a:off x="6171650" y="3484132"/>
              <a:ext cx="7185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9"/>
            <p:cNvSpPr/>
            <p:nvPr/>
          </p:nvSpPr>
          <p:spPr>
            <a:xfrm>
              <a:off x="68901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9"/>
            <p:cNvSpPr/>
            <p:nvPr/>
          </p:nvSpPr>
          <p:spPr>
            <a:xfrm>
              <a:off x="8374250" y="3484132"/>
              <a:ext cx="3810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9"/>
            <p:cNvSpPr/>
            <p:nvPr/>
          </p:nvSpPr>
          <p:spPr>
            <a:xfrm>
              <a:off x="7271150" y="3484132"/>
              <a:ext cx="5889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9"/>
            <p:cNvSpPr/>
            <p:nvPr/>
          </p:nvSpPr>
          <p:spPr>
            <a:xfrm>
              <a:off x="7858600" y="3484132"/>
              <a:ext cx="515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9"/>
            <p:cNvSpPr/>
            <p:nvPr/>
          </p:nvSpPr>
          <p:spPr>
            <a:xfrm>
              <a:off x="8755200" y="3484132"/>
              <a:ext cx="3888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9"/>
            <p:cNvSpPr/>
            <p:nvPr/>
          </p:nvSpPr>
          <p:spPr>
            <a:xfrm>
              <a:off x="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9"/>
            <p:cNvSpPr/>
            <p:nvPr/>
          </p:nvSpPr>
          <p:spPr>
            <a:xfrm>
              <a:off x="381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9"/>
            <p:cNvSpPr/>
            <p:nvPr/>
          </p:nvSpPr>
          <p:spPr>
            <a:xfrm>
              <a:off x="762000" y="3615466"/>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9"/>
            <p:cNvSpPr/>
            <p:nvPr/>
          </p:nvSpPr>
          <p:spPr>
            <a:xfrm>
              <a:off x="1374919"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9"/>
            <p:cNvSpPr/>
            <p:nvPr/>
          </p:nvSpPr>
          <p:spPr>
            <a:xfrm>
              <a:off x="1606838"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9"/>
            <p:cNvSpPr/>
            <p:nvPr/>
          </p:nvSpPr>
          <p:spPr>
            <a:xfrm>
              <a:off x="1143000"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9"/>
            <p:cNvSpPr/>
            <p:nvPr/>
          </p:nvSpPr>
          <p:spPr>
            <a:xfrm>
              <a:off x="357146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9"/>
            <p:cNvSpPr/>
            <p:nvPr/>
          </p:nvSpPr>
          <p:spPr>
            <a:xfrm>
              <a:off x="5453150" y="3615466"/>
              <a:ext cx="7185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9"/>
            <p:cNvSpPr/>
            <p:nvPr/>
          </p:nvSpPr>
          <p:spPr>
            <a:xfrm>
              <a:off x="1838756" y="3615466"/>
              <a:ext cx="231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9"/>
            <p:cNvSpPr/>
            <p:nvPr/>
          </p:nvSpPr>
          <p:spPr>
            <a:xfrm>
              <a:off x="2242350" y="3615465"/>
              <a:ext cx="32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9"/>
            <p:cNvSpPr/>
            <p:nvPr/>
          </p:nvSpPr>
          <p:spPr>
            <a:xfrm>
              <a:off x="257092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9"/>
            <p:cNvSpPr/>
            <p:nvPr/>
          </p:nvSpPr>
          <p:spPr>
            <a:xfrm>
              <a:off x="307119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9"/>
            <p:cNvSpPr/>
            <p:nvPr/>
          </p:nvSpPr>
          <p:spPr>
            <a:xfrm>
              <a:off x="4071730" y="3615466"/>
              <a:ext cx="5004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9"/>
            <p:cNvSpPr/>
            <p:nvPr/>
          </p:nvSpPr>
          <p:spPr>
            <a:xfrm>
              <a:off x="4572000" y="3615466"/>
              <a:ext cx="3810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9"/>
            <p:cNvSpPr/>
            <p:nvPr/>
          </p:nvSpPr>
          <p:spPr>
            <a:xfrm>
              <a:off x="49530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9"/>
            <p:cNvSpPr/>
            <p:nvPr/>
          </p:nvSpPr>
          <p:spPr>
            <a:xfrm>
              <a:off x="5203200" y="3615466"/>
              <a:ext cx="2502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9"/>
            <p:cNvSpPr/>
            <p:nvPr/>
          </p:nvSpPr>
          <p:spPr>
            <a:xfrm>
              <a:off x="6171650" y="3615475"/>
              <a:ext cx="718500" cy="3795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9"/>
            <p:cNvSpPr/>
            <p:nvPr/>
          </p:nvSpPr>
          <p:spPr>
            <a:xfrm>
              <a:off x="68901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9"/>
            <p:cNvSpPr/>
            <p:nvPr/>
          </p:nvSpPr>
          <p:spPr>
            <a:xfrm>
              <a:off x="8374250" y="3615475"/>
              <a:ext cx="3810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9"/>
            <p:cNvSpPr/>
            <p:nvPr/>
          </p:nvSpPr>
          <p:spPr>
            <a:xfrm>
              <a:off x="7271150" y="3615475"/>
              <a:ext cx="5889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9"/>
            <p:cNvSpPr/>
            <p:nvPr/>
          </p:nvSpPr>
          <p:spPr>
            <a:xfrm>
              <a:off x="7858600" y="3615475"/>
              <a:ext cx="515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9"/>
            <p:cNvSpPr/>
            <p:nvPr/>
          </p:nvSpPr>
          <p:spPr>
            <a:xfrm>
              <a:off x="8755200" y="3615475"/>
              <a:ext cx="3888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9"/>
            <p:cNvSpPr/>
            <p:nvPr/>
          </p:nvSpPr>
          <p:spPr>
            <a:xfrm>
              <a:off x="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9"/>
            <p:cNvSpPr/>
            <p:nvPr/>
          </p:nvSpPr>
          <p:spPr>
            <a:xfrm>
              <a:off x="381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9"/>
            <p:cNvSpPr/>
            <p:nvPr/>
          </p:nvSpPr>
          <p:spPr>
            <a:xfrm>
              <a:off x="762000" y="4151758"/>
              <a:ext cx="3810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9"/>
            <p:cNvSpPr/>
            <p:nvPr/>
          </p:nvSpPr>
          <p:spPr>
            <a:xfrm>
              <a:off x="1374919"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9"/>
            <p:cNvSpPr/>
            <p:nvPr/>
          </p:nvSpPr>
          <p:spPr>
            <a:xfrm>
              <a:off x="1606838" y="4151758"/>
              <a:ext cx="231900" cy="5076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9"/>
            <p:cNvSpPr/>
            <p:nvPr/>
          </p:nvSpPr>
          <p:spPr>
            <a:xfrm>
              <a:off x="1143000"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9"/>
            <p:cNvSpPr/>
            <p:nvPr/>
          </p:nvSpPr>
          <p:spPr>
            <a:xfrm>
              <a:off x="357146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9"/>
            <p:cNvSpPr/>
            <p:nvPr/>
          </p:nvSpPr>
          <p:spPr>
            <a:xfrm>
              <a:off x="5453150" y="4151758"/>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9"/>
            <p:cNvSpPr/>
            <p:nvPr/>
          </p:nvSpPr>
          <p:spPr>
            <a:xfrm>
              <a:off x="1838756" y="4151758"/>
              <a:ext cx="231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9"/>
            <p:cNvSpPr/>
            <p:nvPr/>
          </p:nvSpPr>
          <p:spPr>
            <a:xfrm>
              <a:off x="2242350" y="4151758"/>
              <a:ext cx="32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9"/>
            <p:cNvSpPr/>
            <p:nvPr/>
          </p:nvSpPr>
          <p:spPr>
            <a:xfrm>
              <a:off x="257092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9"/>
            <p:cNvSpPr/>
            <p:nvPr/>
          </p:nvSpPr>
          <p:spPr>
            <a:xfrm>
              <a:off x="307119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9"/>
            <p:cNvSpPr/>
            <p:nvPr/>
          </p:nvSpPr>
          <p:spPr>
            <a:xfrm>
              <a:off x="4071730" y="4151758"/>
              <a:ext cx="5004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9"/>
            <p:cNvSpPr/>
            <p:nvPr/>
          </p:nvSpPr>
          <p:spPr>
            <a:xfrm>
              <a:off x="4572000" y="4151758"/>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9"/>
            <p:cNvSpPr/>
            <p:nvPr/>
          </p:nvSpPr>
          <p:spPr>
            <a:xfrm>
              <a:off x="49530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9"/>
            <p:cNvSpPr/>
            <p:nvPr/>
          </p:nvSpPr>
          <p:spPr>
            <a:xfrm>
              <a:off x="5203200" y="4151758"/>
              <a:ext cx="2502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9"/>
            <p:cNvSpPr/>
            <p:nvPr/>
          </p:nvSpPr>
          <p:spPr>
            <a:xfrm>
              <a:off x="6171650" y="4151770"/>
              <a:ext cx="7185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9"/>
            <p:cNvSpPr/>
            <p:nvPr/>
          </p:nvSpPr>
          <p:spPr>
            <a:xfrm>
              <a:off x="68901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9"/>
            <p:cNvSpPr/>
            <p:nvPr/>
          </p:nvSpPr>
          <p:spPr>
            <a:xfrm>
              <a:off x="8374250" y="4151770"/>
              <a:ext cx="3810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9"/>
            <p:cNvSpPr/>
            <p:nvPr/>
          </p:nvSpPr>
          <p:spPr>
            <a:xfrm>
              <a:off x="7271150" y="4151770"/>
              <a:ext cx="5889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9"/>
            <p:cNvSpPr/>
            <p:nvPr/>
          </p:nvSpPr>
          <p:spPr>
            <a:xfrm>
              <a:off x="7858600" y="4151770"/>
              <a:ext cx="515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9"/>
            <p:cNvSpPr/>
            <p:nvPr/>
          </p:nvSpPr>
          <p:spPr>
            <a:xfrm>
              <a:off x="8755200" y="4151770"/>
              <a:ext cx="3888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9"/>
            <p:cNvSpPr/>
            <p:nvPr/>
          </p:nvSpPr>
          <p:spPr>
            <a:xfrm>
              <a:off x="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9"/>
            <p:cNvSpPr/>
            <p:nvPr/>
          </p:nvSpPr>
          <p:spPr>
            <a:xfrm>
              <a:off x="381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9"/>
            <p:cNvSpPr/>
            <p:nvPr/>
          </p:nvSpPr>
          <p:spPr>
            <a:xfrm>
              <a:off x="76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9"/>
            <p:cNvSpPr/>
            <p:nvPr/>
          </p:nvSpPr>
          <p:spPr>
            <a:xfrm>
              <a:off x="1374919"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9"/>
            <p:cNvSpPr/>
            <p:nvPr/>
          </p:nvSpPr>
          <p:spPr>
            <a:xfrm>
              <a:off x="1606838"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9"/>
            <p:cNvSpPr/>
            <p:nvPr/>
          </p:nvSpPr>
          <p:spPr>
            <a:xfrm>
              <a:off x="1143000"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9"/>
            <p:cNvSpPr/>
            <p:nvPr/>
          </p:nvSpPr>
          <p:spPr>
            <a:xfrm>
              <a:off x="357146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9"/>
            <p:cNvSpPr/>
            <p:nvPr/>
          </p:nvSpPr>
          <p:spPr>
            <a:xfrm>
              <a:off x="5453150" y="4659472"/>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9"/>
            <p:cNvSpPr/>
            <p:nvPr/>
          </p:nvSpPr>
          <p:spPr>
            <a:xfrm>
              <a:off x="1838756" y="4659472"/>
              <a:ext cx="2319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9"/>
            <p:cNvSpPr/>
            <p:nvPr/>
          </p:nvSpPr>
          <p:spPr>
            <a:xfrm>
              <a:off x="2242350" y="4659474"/>
              <a:ext cx="32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9"/>
            <p:cNvSpPr/>
            <p:nvPr/>
          </p:nvSpPr>
          <p:spPr>
            <a:xfrm>
              <a:off x="257092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9"/>
            <p:cNvSpPr/>
            <p:nvPr/>
          </p:nvSpPr>
          <p:spPr>
            <a:xfrm>
              <a:off x="3071190" y="4659472"/>
              <a:ext cx="5004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9"/>
            <p:cNvSpPr/>
            <p:nvPr/>
          </p:nvSpPr>
          <p:spPr>
            <a:xfrm>
              <a:off x="4071730" y="4659472"/>
              <a:ext cx="5004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9"/>
            <p:cNvSpPr/>
            <p:nvPr/>
          </p:nvSpPr>
          <p:spPr>
            <a:xfrm>
              <a:off x="4572000" y="4659472"/>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9"/>
            <p:cNvSpPr/>
            <p:nvPr/>
          </p:nvSpPr>
          <p:spPr>
            <a:xfrm>
              <a:off x="49530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9"/>
            <p:cNvSpPr/>
            <p:nvPr/>
          </p:nvSpPr>
          <p:spPr>
            <a:xfrm>
              <a:off x="5203200" y="4659472"/>
              <a:ext cx="2502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9"/>
            <p:cNvSpPr/>
            <p:nvPr/>
          </p:nvSpPr>
          <p:spPr>
            <a:xfrm>
              <a:off x="6171650" y="4659483"/>
              <a:ext cx="7185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9"/>
            <p:cNvSpPr/>
            <p:nvPr/>
          </p:nvSpPr>
          <p:spPr>
            <a:xfrm>
              <a:off x="68901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9"/>
            <p:cNvSpPr/>
            <p:nvPr/>
          </p:nvSpPr>
          <p:spPr>
            <a:xfrm>
              <a:off x="8374250" y="4659483"/>
              <a:ext cx="3810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9"/>
            <p:cNvSpPr/>
            <p:nvPr/>
          </p:nvSpPr>
          <p:spPr>
            <a:xfrm>
              <a:off x="7271150" y="4659483"/>
              <a:ext cx="588900" cy="4839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9"/>
            <p:cNvSpPr/>
            <p:nvPr/>
          </p:nvSpPr>
          <p:spPr>
            <a:xfrm>
              <a:off x="7858600" y="4659483"/>
              <a:ext cx="515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9"/>
            <p:cNvSpPr/>
            <p:nvPr/>
          </p:nvSpPr>
          <p:spPr>
            <a:xfrm>
              <a:off x="8755200" y="4659483"/>
              <a:ext cx="3888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9"/>
            <p:cNvSpPr/>
            <p:nvPr/>
          </p:nvSpPr>
          <p:spPr>
            <a:xfrm>
              <a:off x="2071737" y="37979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9"/>
            <p:cNvSpPr/>
            <p:nvPr/>
          </p:nvSpPr>
          <p:spPr>
            <a:xfrm>
              <a:off x="2071737" y="30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9"/>
            <p:cNvSpPr/>
            <p:nvPr/>
          </p:nvSpPr>
          <p:spPr>
            <a:xfrm>
              <a:off x="2071737" y="759280"/>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9"/>
            <p:cNvSpPr/>
            <p:nvPr/>
          </p:nvSpPr>
          <p:spPr>
            <a:xfrm>
              <a:off x="2071737" y="1138820"/>
              <a:ext cx="170700" cy="1683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9"/>
            <p:cNvSpPr/>
            <p:nvPr/>
          </p:nvSpPr>
          <p:spPr>
            <a:xfrm>
              <a:off x="2071737" y="1307131"/>
              <a:ext cx="170700" cy="355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9"/>
            <p:cNvSpPr/>
            <p:nvPr/>
          </p:nvSpPr>
          <p:spPr>
            <a:xfrm>
              <a:off x="2071737" y="1662650"/>
              <a:ext cx="170700" cy="96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9"/>
            <p:cNvSpPr/>
            <p:nvPr/>
          </p:nvSpPr>
          <p:spPr>
            <a:xfrm>
              <a:off x="2071737" y="2625069"/>
              <a:ext cx="170700" cy="464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9"/>
            <p:cNvSpPr/>
            <p:nvPr/>
          </p:nvSpPr>
          <p:spPr>
            <a:xfrm>
              <a:off x="2071737" y="30898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9"/>
            <p:cNvSpPr/>
            <p:nvPr/>
          </p:nvSpPr>
          <p:spPr>
            <a:xfrm>
              <a:off x="2071737" y="3221243"/>
              <a:ext cx="170700" cy="131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9"/>
            <p:cNvSpPr/>
            <p:nvPr/>
          </p:nvSpPr>
          <p:spPr>
            <a:xfrm>
              <a:off x="2071737" y="3352643"/>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9"/>
            <p:cNvSpPr/>
            <p:nvPr/>
          </p:nvSpPr>
          <p:spPr>
            <a:xfrm>
              <a:off x="2071737" y="3484118"/>
              <a:ext cx="170700" cy="131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9"/>
            <p:cNvSpPr/>
            <p:nvPr/>
          </p:nvSpPr>
          <p:spPr>
            <a:xfrm>
              <a:off x="2071737" y="3615454"/>
              <a:ext cx="170700" cy="379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9"/>
            <p:cNvSpPr/>
            <p:nvPr/>
          </p:nvSpPr>
          <p:spPr>
            <a:xfrm>
              <a:off x="2071737" y="4151749"/>
              <a:ext cx="170700" cy="50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
            <p:cNvSpPr/>
            <p:nvPr/>
          </p:nvSpPr>
          <p:spPr>
            <a:xfrm>
              <a:off x="2071737" y="4659461"/>
              <a:ext cx="170700" cy="483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
            <p:cNvSpPr/>
            <p:nvPr/>
          </p:nvSpPr>
          <p:spPr>
            <a:xfrm>
              <a:off x="2071737" y="3992112"/>
              <a:ext cx="1707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9"/>
            <p:cNvSpPr/>
            <p:nvPr/>
          </p:nvSpPr>
          <p:spPr>
            <a:xfrm>
              <a:off x="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9"/>
            <p:cNvSpPr/>
            <p:nvPr/>
          </p:nvSpPr>
          <p:spPr>
            <a:xfrm>
              <a:off x="381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
            <p:cNvSpPr/>
            <p:nvPr/>
          </p:nvSpPr>
          <p:spPr>
            <a:xfrm>
              <a:off x="76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
            <p:cNvSpPr/>
            <p:nvPr/>
          </p:nvSpPr>
          <p:spPr>
            <a:xfrm>
              <a:off x="1374919"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9"/>
            <p:cNvSpPr/>
            <p:nvPr/>
          </p:nvSpPr>
          <p:spPr>
            <a:xfrm>
              <a:off x="1606838"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9"/>
            <p:cNvSpPr/>
            <p:nvPr/>
          </p:nvSpPr>
          <p:spPr>
            <a:xfrm>
              <a:off x="1143000"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
            <p:cNvSpPr/>
            <p:nvPr/>
          </p:nvSpPr>
          <p:spPr>
            <a:xfrm>
              <a:off x="357146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
            <p:cNvSpPr/>
            <p:nvPr/>
          </p:nvSpPr>
          <p:spPr>
            <a:xfrm>
              <a:off x="5453150" y="3992115"/>
              <a:ext cx="718500" cy="1584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
            <p:cNvSpPr/>
            <p:nvPr/>
          </p:nvSpPr>
          <p:spPr>
            <a:xfrm>
              <a:off x="1838756" y="3992115"/>
              <a:ext cx="231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9"/>
            <p:cNvSpPr/>
            <p:nvPr/>
          </p:nvSpPr>
          <p:spPr>
            <a:xfrm>
              <a:off x="2242350" y="3992115"/>
              <a:ext cx="32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9"/>
            <p:cNvSpPr/>
            <p:nvPr/>
          </p:nvSpPr>
          <p:spPr>
            <a:xfrm>
              <a:off x="257092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
            <p:cNvSpPr/>
            <p:nvPr/>
          </p:nvSpPr>
          <p:spPr>
            <a:xfrm>
              <a:off x="307119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9"/>
            <p:cNvSpPr/>
            <p:nvPr/>
          </p:nvSpPr>
          <p:spPr>
            <a:xfrm>
              <a:off x="4071730" y="3992115"/>
              <a:ext cx="5004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9"/>
            <p:cNvSpPr/>
            <p:nvPr/>
          </p:nvSpPr>
          <p:spPr>
            <a:xfrm>
              <a:off x="4572000" y="399211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
            <p:cNvSpPr/>
            <p:nvPr/>
          </p:nvSpPr>
          <p:spPr>
            <a:xfrm>
              <a:off x="49530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
            <p:cNvSpPr/>
            <p:nvPr/>
          </p:nvSpPr>
          <p:spPr>
            <a:xfrm>
              <a:off x="5203200" y="3992115"/>
              <a:ext cx="2502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
            <p:cNvSpPr/>
            <p:nvPr/>
          </p:nvSpPr>
          <p:spPr>
            <a:xfrm>
              <a:off x="6171650" y="3992125"/>
              <a:ext cx="7185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9"/>
            <p:cNvSpPr/>
            <p:nvPr/>
          </p:nvSpPr>
          <p:spPr>
            <a:xfrm>
              <a:off x="8374250" y="3992119"/>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9"/>
            <p:cNvSpPr/>
            <p:nvPr/>
          </p:nvSpPr>
          <p:spPr>
            <a:xfrm>
              <a:off x="7271150" y="3992119"/>
              <a:ext cx="5889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9"/>
            <p:cNvSpPr/>
            <p:nvPr/>
          </p:nvSpPr>
          <p:spPr>
            <a:xfrm>
              <a:off x="7858600" y="3992119"/>
              <a:ext cx="5157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9"/>
            <p:cNvSpPr/>
            <p:nvPr/>
          </p:nvSpPr>
          <p:spPr>
            <a:xfrm>
              <a:off x="8755200" y="3992119"/>
              <a:ext cx="3888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
            <p:cNvSpPr/>
            <p:nvPr/>
          </p:nvSpPr>
          <p:spPr>
            <a:xfrm>
              <a:off x="6890175" y="3992125"/>
              <a:ext cx="381000" cy="158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4" name="Google Shape;2814;p9"/>
          <p:cNvSpPr/>
          <p:nvPr/>
        </p:nvSpPr>
        <p:spPr>
          <a:xfrm>
            <a:off x="382350" y="380075"/>
            <a:ext cx="8368800" cy="428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
          <p:cNvSpPr txBox="1">
            <a:spLocks noGrp="1"/>
          </p:cNvSpPr>
          <p:nvPr>
            <p:ph type="title"/>
          </p:nvPr>
        </p:nvSpPr>
        <p:spPr>
          <a:xfrm>
            <a:off x="0" y="1308775"/>
            <a:ext cx="914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
        <p:nvSpPr>
          <p:cNvPr id="2816" name="Google Shape;2816;p9"/>
          <p:cNvSpPr txBox="1">
            <a:spLocks noGrp="1"/>
          </p:cNvSpPr>
          <p:nvPr>
            <p:ph type="subTitle" idx="1"/>
          </p:nvPr>
        </p:nvSpPr>
        <p:spPr>
          <a:xfrm>
            <a:off x="1158050" y="2059775"/>
            <a:ext cx="6828000" cy="125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6"/>
        </a:solidFill>
        <a:effectLst/>
      </p:bgPr>
    </p:bg>
    <p:spTree>
      <p:nvGrpSpPr>
        <p:cNvPr id="1" name="Shape 2817"/>
        <p:cNvGrpSpPr/>
        <p:nvPr/>
      </p:nvGrpSpPr>
      <p:grpSpPr>
        <a:xfrm>
          <a:off x="0" y="0"/>
          <a:ext cx="0" cy="0"/>
          <a:chOff x="0" y="0"/>
          <a:chExt cx="0" cy="0"/>
        </a:xfrm>
      </p:grpSpPr>
      <p:sp>
        <p:nvSpPr>
          <p:cNvPr id="2818" name="Google Shape;2818;p10"/>
          <p:cNvSpPr txBox="1">
            <a:spLocks noGrp="1"/>
          </p:cNvSpPr>
          <p:nvPr>
            <p:ph type="title"/>
          </p:nvPr>
        </p:nvSpPr>
        <p:spPr>
          <a:xfrm>
            <a:off x="720300" y="1801050"/>
            <a:ext cx="7703700" cy="1587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100"/>
              <a:buNone/>
              <a:defRPr sz="37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819" name="Google Shape;2819;p10"/>
          <p:cNvSpPr/>
          <p:nvPr/>
        </p:nvSpPr>
        <p:spPr>
          <a:xfrm>
            <a:off x="0" y="1906025"/>
            <a:ext cx="9144000" cy="1377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125" y="733800"/>
            <a:ext cx="9144000" cy="564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accent6"/>
              </a:buClr>
              <a:buSzPts val="3100"/>
              <a:buFont typeface="Prompt Black"/>
              <a:buNone/>
              <a:defRPr sz="3100">
                <a:solidFill>
                  <a:schemeClr val="accent6"/>
                </a:solidFill>
                <a:latin typeface="Prompt Black"/>
                <a:ea typeface="Prompt Black"/>
                <a:cs typeface="Prompt Black"/>
                <a:sym typeface="Prompt Black"/>
              </a:defRPr>
            </a:lvl1pPr>
            <a:lvl2pPr lvl="1"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2pPr>
            <a:lvl3pPr lvl="2"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3pPr>
            <a:lvl4pPr lvl="3"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4pPr>
            <a:lvl5pPr lvl="4"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5pPr>
            <a:lvl6pPr lvl="5"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6pPr>
            <a:lvl7pPr lvl="6"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7pPr>
            <a:lvl8pPr lvl="7"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8pPr>
            <a:lvl9pPr lvl="8" rtl="0">
              <a:spcBef>
                <a:spcPts val="0"/>
              </a:spcBef>
              <a:spcAft>
                <a:spcPts val="0"/>
              </a:spcAft>
              <a:buClr>
                <a:schemeClr val="accent6"/>
              </a:buClr>
              <a:buSzPts val="3100"/>
              <a:buFont typeface="Jua"/>
              <a:buNone/>
              <a:defRPr sz="3100" b="1">
                <a:solidFill>
                  <a:schemeClr val="accent6"/>
                </a:solidFill>
                <a:latin typeface="Jua"/>
                <a:ea typeface="Jua"/>
                <a:cs typeface="Jua"/>
                <a:sym typeface="Jua"/>
              </a:defRPr>
            </a:lvl9pPr>
          </a:lstStyle>
          <a:p>
            <a:endParaRPr/>
          </a:p>
        </p:txBody>
      </p:sp>
      <p:sp>
        <p:nvSpPr>
          <p:cNvPr id="7" name="Google Shape;7;p1"/>
          <p:cNvSpPr txBox="1">
            <a:spLocks noGrp="1"/>
          </p:cNvSpPr>
          <p:nvPr>
            <p:ph type="body" idx="1"/>
          </p:nvPr>
        </p:nvSpPr>
        <p:spPr>
          <a:xfrm>
            <a:off x="720000" y="1237083"/>
            <a:ext cx="7704000" cy="3366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Work Sans"/>
              <a:buChar char="●"/>
              <a:defRPr>
                <a:solidFill>
                  <a:schemeClr val="dk2"/>
                </a:solidFill>
                <a:latin typeface="Work Sans"/>
                <a:ea typeface="Work Sans"/>
                <a:cs typeface="Work Sans"/>
                <a:sym typeface="Work Sans"/>
              </a:defRPr>
            </a:lvl1pPr>
            <a:lvl2pPr marL="914400" lvl="1" indent="-317500">
              <a:lnSpc>
                <a:spcPct val="100000"/>
              </a:lnSpc>
              <a:spcBef>
                <a:spcPts val="1600"/>
              </a:spcBef>
              <a:spcAft>
                <a:spcPts val="0"/>
              </a:spcAft>
              <a:buClr>
                <a:schemeClr val="dk2"/>
              </a:buClr>
              <a:buSzPts val="1400"/>
              <a:buFont typeface="Work Sans"/>
              <a:buChar char="○"/>
              <a:defRPr>
                <a:solidFill>
                  <a:schemeClr val="dk2"/>
                </a:solidFill>
                <a:latin typeface="Work Sans"/>
                <a:ea typeface="Work Sans"/>
                <a:cs typeface="Work Sans"/>
                <a:sym typeface="Work Sans"/>
              </a:defRPr>
            </a:lvl2pPr>
            <a:lvl3pPr marL="1371600" lvl="2" indent="-317500">
              <a:lnSpc>
                <a:spcPct val="100000"/>
              </a:lnSpc>
              <a:spcBef>
                <a:spcPts val="1600"/>
              </a:spcBef>
              <a:spcAft>
                <a:spcPts val="0"/>
              </a:spcAft>
              <a:buClr>
                <a:schemeClr val="dk2"/>
              </a:buClr>
              <a:buSzPts val="1400"/>
              <a:buFont typeface="Work Sans"/>
              <a:buChar char="■"/>
              <a:defRPr>
                <a:solidFill>
                  <a:schemeClr val="dk2"/>
                </a:solidFill>
                <a:latin typeface="Work Sans"/>
                <a:ea typeface="Work Sans"/>
                <a:cs typeface="Work Sans"/>
                <a:sym typeface="Work Sans"/>
              </a:defRPr>
            </a:lvl3pPr>
            <a:lvl4pPr marL="1828800" lvl="3" indent="-317500">
              <a:lnSpc>
                <a:spcPct val="100000"/>
              </a:lnSpc>
              <a:spcBef>
                <a:spcPts val="1600"/>
              </a:spcBef>
              <a:spcAft>
                <a:spcPts val="0"/>
              </a:spcAft>
              <a:buClr>
                <a:schemeClr val="dk2"/>
              </a:buClr>
              <a:buSzPts val="1400"/>
              <a:buFont typeface="Work Sans"/>
              <a:buChar char="●"/>
              <a:defRPr>
                <a:solidFill>
                  <a:schemeClr val="dk2"/>
                </a:solidFill>
                <a:latin typeface="Work Sans"/>
                <a:ea typeface="Work Sans"/>
                <a:cs typeface="Work Sans"/>
                <a:sym typeface="Work Sans"/>
              </a:defRPr>
            </a:lvl4pPr>
            <a:lvl5pPr marL="2286000" lvl="4" indent="-317500">
              <a:lnSpc>
                <a:spcPct val="100000"/>
              </a:lnSpc>
              <a:spcBef>
                <a:spcPts val="1600"/>
              </a:spcBef>
              <a:spcAft>
                <a:spcPts val="0"/>
              </a:spcAft>
              <a:buClr>
                <a:schemeClr val="dk2"/>
              </a:buClr>
              <a:buSzPts val="1400"/>
              <a:buFont typeface="Work Sans"/>
              <a:buChar char="○"/>
              <a:defRPr>
                <a:solidFill>
                  <a:schemeClr val="dk2"/>
                </a:solidFill>
                <a:latin typeface="Work Sans"/>
                <a:ea typeface="Work Sans"/>
                <a:cs typeface="Work Sans"/>
                <a:sym typeface="Work Sans"/>
              </a:defRPr>
            </a:lvl5pPr>
            <a:lvl6pPr marL="2743200" lvl="5" indent="-317500">
              <a:lnSpc>
                <a:spcPct val="100000"/>
              </a:lnSpc>
              <a:spcBef>
                <a:spcPts val="1600"/>
              </a:spcBef>
              <a:spcAft>
                <a:spcPts val="0"/>
              </a:spcAft>
              <a:buClr>
                <a:schemeClr val="dk2"/>
              </a:buClr>
              <a:buSzPts val="1400"/>
              <a:buFont typeface="Work Sans"/>
              <a:buChar char="■"/>
              <a:defRPr>
                <a:solidFill>
                  <a:schemeClr val="dk2"/>
                </a:solidFill>
                <a:latin typeface="Work Sans"/>
                <a:ea typeface="Work Sans"/>
                <a:cs typeface="Work Sans"/>
                <a:sym typeface="Work Sans"/>
              </a:defRPr>
            </a:lvl6pPr>
            <a:lvl7pPr marL="3200400" lvl="6" indent="-317500">
              <a:lnSpc>
                <a:spcPct val="100000"/>
              </a:lnSpc>
              <a:spcBef>
                <a:spcPts val="1600"/>
              </a:spcBef>
              <a:spcAft>
                <a:spcPts val="0"/>
              </a:spcAft>
              <a:buClr>
                <a:schemeClr val="dk2"/>
              </a:buClr>
              <a:buSzPts val="1400"/>
              <a:buFont typeface="Work Sans"/>
              <a:buChar char="●"/>
              <a:defRPr>
                <a:solidFill>
                  <a:schemeClr val="dk2"/>
                </a:solidFill>
                <a:latin typeface="Work Sans"/>
                <a:ea typeface="Work Sans"/>
                <a:cs typeface="Work Sans"/>
                <a:sym typeface="Work Sans"/>
              </a:defRPr>
            </a:lvl7pPr>
            <a:lvl8pPr marL="3657600" lvl="7" indent="-317500">
              <a:lnSpc>
                <a:spcPct val="100000"/>
              </a:lnSpc>
              <a:spcBef>
                <a:spcPts val="1600"/>
              </a:spcBef>
              <a:spcAft>
                <a:spcPts val="0"/>
              </a:spcAft>
              <a:buClr>
                <a:schemeClr val="dk2"/>
              </a:buClr>
              <a:buSzPts val="1400"/>
              <a:buFont typeface="Work Sans"/>
              <a:buChar char="○"/>
              <a:defRPr>
                <a:solidFill>
                  <a:schemeClr val="dk2"/>
                </a:solidFill>
                <a:latin typeface="Work Sans"/>
                <a:ea typeface="Work Sans"/>
                <a:cs typeface="Work Sans"/>
                <a:sym typeface="Work Sans"/>
              </a:defRPr>
            </a:lvl8pPr>
            <a:lvl9pPr marL="4114800" lvl="8" indent="-317500">
              <a:lnSpc>
                <a:spcPct val="100000"/>
              </a:lnSpc>
              <a:spcBef>
                <a:spcPts val="1600"/>
              </a:spcBef>
              <a:spcAft>
                <a:spcPts val="1600"/>
              </a:spcAft>
              <a:buClr>
                <a:schemeClr val="dk2"/>
              </a:buClr>
              <a:buSzPts val="1400"/>
              <a:buFont typeface="Work Sans"/>
              <a:buChar char="■"/>
              <a:defRPr>
                <a:solidFill>
                  <a:schemeClr val="dk2"/>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transition spd="slow">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1.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4.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8.xml"/><Relationship Id="rId5" Type="http://schemas.openxmlformats.org/officeDocument/2006/relationships/image" Target="../media/image4.jp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9.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635"/>
        <p:cNvGrpSpPr/>
        <p:nvPr/>
      </p:nvGrpSpPr>
      <p:grpSpPr>
        <a:xfrm>
          <a:off x="0" y="0"/>
          <a:ext cx="0" cy="0"/>
          <a:chOff x="0" y="0"/>
          <a:chExt cx="0" cy="0"/>
        </a:xfrm>
      </p:grpSpPr>
      <p:sp>
        <p:nvSpPr>
          <p:cNvPr id="11636" name="Google Shape;11636;p37"/>
          <p:cNvSpPr txBox="1">
            <a:spLocks noGrp="1"/>
          </p:cNvSpPr>
          <p:nvPr>
            <p:ph type="subTitle" idx="2"/>
          </p:nvPr>
        </p:nvSpPr>
        <p:spPr>
          <a:xfrm rot="-444">
            <a:off x="2242350" y="3788453"/>
            <a:ext cx="4647900" cy="363000"/>
          </a:xfrm>
          <a:prstGeom prst="rect">
            <a:avLst/>
          </a:prstGeom>
          <a:solidFill>
            <a:schemeClr val="dk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Introduction to Software engineering</a:t>
            </a:r>
            <a:endParaRPr>
              <a:solidFill>
                <a:schemeClr val="lt1"/>
              </a:solidFill>
            </a:endParaRPr>
          </a:p>
        </p:txBody>
      </p:sp>
      <p:sp>
        <p:nvSpPr>
          <p:cNvPr id="11637" name="Google Shape;11637;p37"/>
          <p:cNvSpPr txBox="1">
            <a:spLocks noGrp="1"/>
          </p:cNvSpPr>
          <p:nvPr>
            <p:ph type="subTitle" idx="4294967295"/>
          </p:nvPr>
        </p:nvSpPr>
        <p:spPr>
          <a:xfrm>
            <a:off x="2269600" y="3180750"/>
            <a:ext cx="4627500" cy="406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Quadratic Functions</a:t>
            </a:r>
            <a:endParaRPr/>
          </a:p>
        </p:txBody>
      </p:sp>
      <p:sp>
        <p:nvSpPr>
          <p:cNvPr id="11638" name="Google Shape;11638;p37"/>
          <p:cNvSpPr txBox="1">
            <a:spLocks noGrp="1"/>
          </p:cNvSpPr>
          <p:nvPr>
            <p:ph type="ctrTitle" idx="4294967295"/>
          </p:nvPr>
        </p:nvSpPr>
        <p:spPr>
          <a:xfrm>
            <a:off x="1312200" y="1447650"/>
            <a:ext cx="6659100" cy="152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MATH SUBJECT FOR HIGH SCHOOL</a:t>
            </a:r>
            <a:endParaRPr/>
          </a:p>
        </p:txBody>
      </p:sp>
      <p:sp>
        <p:nvSpPr>
          <p:cNvPr id="11639" name="Google Shape;11639;p37"/>
          <p:cNvSpPr txBox="1">
            <a:spLocks noGrp="1"/>
          </p:cNvSpPr>
          <p:nvPr>
            <p:ph type="ctrTitle"/>
          </p:nvPr>
        </p:nvSpPr>
        <p:spPr>
          <a:xfrm>
            <a:off x="1312200" y="1447650"/>
            <a:ext cx="6659100" cy="152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Sudoku Solver</a:t>
            </a:r>
            <a:endParaRPr/>
          </a:p>
        </p:txBody>
      </p:sp>
      <p:sp>
        <p:nvSpPr>
          <p:cNvPr id="11640" name="Google Shape;11640;p37"/>
          <p:cNvSpPr txBox="1">
            <a:spLocks noGrp="1"/>
          </p:cNvSpPr>
          <p:nvPr>
            <p:ph type="subTitle" idx="3"/>
          </p:nvPr>
        </p:nvSpPr>
        <p:spPr>
          <a:xfrm>
            <a:off x="2269600" y="3180750"/>
            <a:ext cx="4627500" cy="40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Final Project</a:t>
            </a:r>
            <a:endParaRPr/>
          </a:p>
        </p:txBody>
      </p:sp>
      <p:pic>
        <p:nvPicPr>
          <p:cNvPr id="11641" name="Google Shape;11641;p37"/>
          <p:cNvPicPr preferRelativeResize="0"/>
          <p:nvPr/>
        </p:nvPicPr>
        <p:blipFill>
          <a:blip r:embed="rId3">
            <a:alphaModFix/>
          </a:blip>
          <a:stretch>
            <a:fillRect/>
          </a:stretch>
        </p:blipFill>
        <p:spPr>
          <a:xfrm>
            <a:off x="0" y="1325950"/>
            <a:ext cx="906450" cy="9064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1641"/>
                                        </p:tgtEl>
                                        <p:attrNameLst>
                                          <p:attrName>style.visibility</p:attrName>
                                        </p:attrNameLst>
                                      </p:cBhvr>
                                      <p:to>
                                        <p:strVal val="visible"/>
                                      </p:to>
                                    </p:set>
                                    <p:anim calcmode="lin" valueType="num">
                                      <p:cBhvr additive="base">
                                        <p:cTn id="7" dur="1000"/>
                                        <p:tgtEl>
                                          <p:spTgt spid="11641"/>
                                        </p:tgtEl>
                                        <p:attrNameLst>
                                          <p:attrName>ppt_w</p:attrName>
                                        </p:attrNameLst>
                                      </p:cBhvr>
                                      <p:tavLst>
                                        <p:tav tm="0">
                                          <p:val>
                                            <p:strVal val="0"/>
                                          </p:val>
                                        </p:tav>
                                        <p:tav tm="100000">
                                          <p:val>
                                            <p:strVal val="#ppt_w"/>
                                          </p:val>
                                        </p:tav>
                                      </p:tavLst>
                                    </p:anim>
                                    <p:anim calcmode="lin" valueType="num">
                                      <p:cBhvr additive="base">
                                        <p:cTn id="8" dur="1000"/>
                                        <p:tgtEl>
                                          <p:spTgt spid="1164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20"/>
        <p:cNvGrpSpPr/>
        <p:nvPr/>
      </p:nvGrpSpPr>
      <p:grpSpPr>
        <a:xfrm>
          <a:off x="0" y="0"/>
          <a:ext cx="0" cy="0"/>
          <a:chOff x="0" y="0"/>
          <a:chExt cx="0" cy="0"/>
        </a:xfrm>
      </p:grpSpPr>
      <p:sp>
        <p:nvSpPr>
          <p:cNvPr id="11721" name="Google Shape;11721;p46"/>
          <p:cNvSpPr txBox="1">
            <a:spLocks noGrp="1"/>
          </p:cNvSpPr>
          <p:nvPr>
            <p:ph type="title"/>
          </p:nvPr>
        </p:nvSpPr>
        <p:spPr>
          <a:xfrm>
            <a:off x="0" y="581125"/>
            <a:ext cx="91440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Github Collaboration</a:t>
            </a:r>
            <a:endParaRPr/>
          </a:p>
        </p:txBody>
      </p:sp>
      <p:sp>
        <p:nvSpPr>
          <p:cNvPr id="11722" name="Google Shape;11722;p46"/>
          <p:cNvSpPr txBox="1">
            <a:spLocks noGrp="1"/>
          </p:cNvSpPr>
          <p:nvPr>
            <p:ph type="subTitle" idx="4294967295"/>
          </p:nvPr>
        </p:nvSpPr>
        <p:spPr>
          <a:xfrm>
            <a:off x="787125" y="2540525"/>
            <a:ext cx="2135100" cy="10572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101150" bIns="91425" anchor="ctr" anchorCtr="0">
            <a:noAutofit/>
          </a:bodyPr>
          <a:lstStyle/>
          <a:p>
            <a:pPr marL="0" lvl="0" indent="0" algn="ctr" rtl="0">
              <a:spcBef>
                <a:spcPts val="0"/>
              </a:spcBef>
              <a:spcAft>
                <a:spcPts val="0"/>
              </a:spcAft>
              <a:buNone/>
            </a:pPr>
            <a:r>
              <a:rPr lang="en"/>
              <a:t>Building upon the previous code, pushing and creating a pull request, merging</a:t>
            </a:r>
            <a:endParaRPr/>
          </a:p>
        </p:txBody>
      </p:sp>
      <p:sp>
        <p:nvSpPr>
          <p:cNvPr id="11723" name="Google Shape;11723;p46"/>
          <p:cNvSpPr txBox="1">
            <a:spLocks noGrp="1"/>
          </p:cNvSpPr>
          <p:nvPr>
            <p:ph type="subTitle" idx="4294967295"/>
          </p:nvPr>
        </p:nvSpPr>
        <p:spPr>
          <a:xfrm>
            <a:off x="787125" y="1718275"/>
            <a:ext cx="2135100" cy="5643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Cloning and creating a new branch.</a:t>
            </a:r>
            <a:endParaRPr/>
          </a:p>
        </p:txBody>
      </p:sp>
      <p:pic>
        <p:nvPicPr>
          <p:cNvPr id="11724" name="Google Shape;11724;p46"/>
          <p:cNvPicPr preferRelativeResize="0"/>
          <p:nvPr/>
        </p:nvPicPr>
        <p:blipFill rotWithShape="1">
          <a:blip r:embed="rId3">
            <a:alphaModFix/>
          </a:blip>
          <a:srcRect l="1307" t="12659" r="7225" b="4865"/>
          <a:stretch/>
        </p:blipFill>
        <p:spPr>
          <a:xfrm>
            <a:off x="3320850" y="1355400"/>
            <a:ext cx="5181676" cy="29200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28"/>
        <p:cNvGrpSpPr/>
        <p:nvPr/>
      </p:nvGrpSpPr>
      <p:grpSpPr>
        <a:xfrm>
          <a:off x="0" y="0"/>
          <a:ext cx="0" cy="0"/>
          <a:chOff x="0" y="0"/>
          <a:chExt cx="0" cy="0"/>
        </a:xfrm>
      </p:grpSpPr>
      <p:pic>
        <p:nvPicPr>
          <p:cNvPr id="11729" name="Google Shape;11729;p47"/>
          <p:cNvPicPr preferRelativeResize="0"/>
          <p:nvPr/>
        </p:nvPicPr>
        <p:blipFill rotWithShape="1">
          <a:blip r:embed="rId3">
            <a:alphaModFix/>
          </a:blip>
          <a:srcRect t="12039" r="31219" b="4931"/>
          <a:stretch/>
        </p:blipFill>
        <p:spPr>
          <a:xfrm>
            <a:off x="1975825" y="859175"/>
            <a:ext cx="5459625" cy="4118950"/>
          </a:xfrm>
          <a:prstGeom prst="rect">
            <a:avLst/>
          </a:prstGeom>
          <a:noFill/>
          <a:ln>
            <a:noFill/>
          </a:ln>
        </p:spPr>
      </p:pic>
      <p:sp>
        <p:nvSpPr>
          <p:cNvPr id="11730" name="Google Shape;11730;p47"/>
          <p:cNvSpPr txBox="1">
            <a:spLocks noGrp="1"/>
          </p:cNvSpPr>
          <p:nvPr>
            <p:ph type="title"/>
          </p:nvPr>
        </p:nvSpPr>
        <p:spPr>
          <a:xfrm>
            <a:off x="0" y="228050"/>
            <a:ext cx="91440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Backtracking algorithm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34"/>
        <p:cNvGrpSpPr/>
        <p:nvPr/>
      </p:nvGrpSpPr>
      <p:grpSpPr>
        <a:xfrm>
          <a:off x="0" y="0"/>
          <a:ext cx="0" cy="0"/>
          <a:chOff x="0" y="0"/>
          <a:chExt cx="0" cy="0"/>
        </a:xfrm>
      </p:grpSpPr>
      <p:sp>
        <p:nvSpPr>
          <p:cNvPr id="11735" name="Google Shape;11735;p48"/>
          <p:cNvSpPr txBox="1">
            <a:spLocks noGrp="1"/>
          </p:cNvSpPr>
          <p:nvPr>
            <p:ph type="title"/>
          </p:nvPr>
        </p:nvSpPr>
        <p:spPr>
          <a:xfrm>
            <a:off x="-10125" y="733800"/>
            <a:ext cx="91440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Monitoring and Error Handling</a:t>
            </a:r>
            <a:endParaRPr/>
          </a:p>
        </p:txBody>
      </p:sp>
      <p:sp>
        <p:nvSpPr>
          <p:cNvPr id="11736" name="Google Shape;11736;p48"/>
          <p:cNvSpPr txBox="1">
            <a:spLocks noGrp="1"/>
          </p:cNvSpPr>
          <p:nvPr>
            <p:ph type="subTitle" idx="1"/>
          </p:nvPr>
        </p:nvSpPr>
        <p:spPr>
          <a:xfrm>
            <a:off x="5675725" y="1836075"/>
            <a:ext cx="2441400" cy="144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program provides the option to either input new values or terminate the program.</a:t>
            </a:r>
            <a:endParaRPr/>
          </a:p>
        </p:txBody>
      </p:sp>
      <p:sp>
        <p:nvSpPr>
          <p:cNvPr id="11737" name="Google Shape;11737;p48"/>
          <p:cNvSpPr txBox="1">
            <a:spLocks noGrp="1"/>
          </p:cNvSpPr>
          <p:nvPr>
            <p:ph type="subTitle" idx="13"/>
          </p:nvPr>
        </p:nvSpPr>
        <p:spPr>
          <a:xfrm>
            <a:off x="924975" y="1398725"/>
            <a:ext cx="2441400" cy="159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When the user enters a puzzle, the program gives the chance to double check the input so no errors will occur.</a:t>
            </a:r>
            <a:endParaRPr/>
          </a:p>
        </p:txBody>
      </p:sp>
      <p:sp>
        <p:nvSpPr>
          <p:cNvPr id="11738" name="Google Shape;11738;p48"/>
          <p:cNvSpPr txBox="1">
            <a:spLocks noGrp="1"/>
          </p:cNvSpPr>
          <p:nvPr>
            <p:ph type="subTitle" idx="15"/>
          </p:nvPr>
        </p:nvSpPr>
        <p:spPr>
          <a:xfrm>
            <a:off x="3351300" y="2779713"/>
            <a:ext cx="2441400" cy="22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Even after checking a second time, if the user still gives an incorrect or invalid input The Sudoku Solver will catch it and display a message informing the user.</a:t>
            </a:r>
            <a:endParaRPr/>
          </a:p>
          <a:p>
            <a:pPr marL="0" lvl="0" indent="0" algn="ctr"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742"/>
        <p:cNvGrpSpPr/>
        <p:nvPr/>
      </p:nvGrpSpPr>
      <p:grpSpPr>
        <a:xfrm>
          <a:off x="0" y="0"/>
          <a:ext cx="0" cy="0"/>
          <a:chOff x="0" y="0"/>
          <a:chExt cx="0" cy="0"/>
        </a:xfrm>
      </p:grpSpPr>
      <p:pic>
        <p:nvPicPr>
          <p:cNvPr id="11743" name="Google Shape;11743;p49"/>
          <p:cNvPicPr preferRelativeResize="0"/>
          <p:nvPr/>
        </p:nvPicPr>
        <p:blipFill rotWithShape="1">
          <a:blip r:embed="rId3">
            <a:alphaModFix/>
          </a:blip>
          <a:srcRect t="10851" r="61415" b="10457"/>
          <a:stretch/>
        </p:blipFill>
        <p:spPr>
          <a:xfrm>
            <a:off x="916050" y="950725"/>
            <a:ext cx="3160049" cy="4027949"/>
          </a:xfrm>
          <a:prstGeom prst="rect">
            <a:avLst/>
          </a:prstGeom>
          <a:noFill/>
          <a:ln>
            <a:noFill/>
          </a:ln>
          <a:effectLst>
            <a:outerShdw blurRad="57150" dist="19050" dir="5400000" algn="bl" rotWithShape="0">
              <a:srgbClr val="000000">
                <a:alpha val="50000"/>
              </a:srgbClr>
            </a:outerShdw>
          </a:effectLst>
        </p:spPr>
      </p:pic>
      <p:sp>
        <p:nvSpPr>
          <p:cNvPr id="11744" name="Google Shape;11744;p49"/>
          <p:cNvSpPr txBox="1">
            <a:spLocks noGrp="1"/>
          </p:cNvSpPr>
          <p:nvPr>
            <p:ph type="title"/>
          </p:nvPr>
        </p:nvSpPr>
        <p:spPr>
          <a:xfrm>
            <a:off x="787450" y="224125"/>
            <a:ext cx="49338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Testing</a:t>
            </a:r>
            <a:endParaRPr/>
          </a:p>
        </p:txBody>
      </p:sp>
      <p:pic>
        <p:nvPicPr>
          <p:cNvPr id="11745" name="Google Shape;11745;p49"/>
          <p:cNvPicPr preferRelativeResize="0"/>
          <p:nvPr/>
        </p:nvPicPr>
        <p:blipFill>
          <a:blip r:embed="rId4">
            <a:alphaModFix/>
          </a:blip>
          <a:stretch>
            <a:fillRect/>
          </a:stretch>
        </p:blipFill>
        <p:spPr>
          <a:xfrm>
            <a:off x="5698925" y="950725"/>
            <a:ext cx="2933275" cy="2933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749"/>
        <p:cNvGrpSpPr/>
        <p:nvPr/>
      </p:nvGrpSpPr>
      <p:grpSpPr>
        <a:xfrm>
          <a:off x="0" y="0"/>
          <a:ext cx="0" cy="0"/>
          <a:chOff x="0" y="0"/>
          <a:chExt cx="0" cy="0"/>
        </a:xfrm>
      </p:grpSpPr>
      <p:sp>
        <p:nvSpPr>
          <p:cNvPr id="11750" name="Google Shape;11750;p50"/>
          <p:cNvSpPr txBox="1">
            <a:spLocks noGrp="1"/>
          </p:cNvSpPr>
          <p:nvPr>
            <p:ph type="title"/>
          </p:nvPr>
        </p:nvSpPr>
        <p:spPr>
          <a:xfrm>
            <a:off x="3783575" y="709425"/>
            <a:ext cx="44094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900"/>
              <a:t>  Technical Limitations</a:t>
            </a:r>
            <a:endParaRPr sz="2900"/>
          </a:p>
        </p:txBody>
      </p:sp>
      <p:sp>
        <p:nvSpPr>
          <p:cNvPr id="11751" name="Google Shape;11751;p50"/>
          <p:cNvSpPr txBox="1"/>
          <p:nvPr/>
        </p:nvSpPr>
        <p:spPr>
          <a:xfrm>
            <a:off x="5621450" y="1374250"/>
            <a:ext cx="2571600" cy="2555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Work Sans"/>
                <a:ea typeface="Work Sans"/>
                <a:cs typeface="Work Sans"/>
                <a:sym typeface="Work Sans"/>
              </a:rPr>
              <a:t>Limited support for creating a graphical user interface(GUI) for a Sudoku Solver using C . </a:t>
            </a:r>
            <a:endParaRPr>
              <a:latin typeface="Work Sans"/>
              <a:ea typeface="Work Sans"/>
              <a:cs typeface="Work Sans"/>
              <a:sym typeface="Work Sans"/>
            </a:endParaRPr>
          </a:p>
          <a:p>
            <a:pPr marL="0" lvl="0" indent="0" algn="ctr" rtl="0">
              <a:spcBef>
                <a:spcPts val="0"/>
              </a:spcBef>
              <a:spcAft>
                <a:spcPts val="0"/>
              </a:spcAft>
              <a:buNone/>
            </a:pPr>
            <a:endParaRPr>
              <a:latin typeface="Work Sans"/>
              <a:ea typeface="Work Sans"/>
              <a:cs typeface="Work Sans"/>
              <a:sym typeface="Work Sans"/>
            </a:endParaRPr>
          </a:p>
          <a:p>
            <a:pPr marL="0" lvl="0" indent="0" algn="ctr" rtl="0">
              <a:spcBef>
                <a:spcPts val="0"/>
              </a:spcBef>
              <a:spcAft>
                <a:spcPts val="0"/>
              </a:spcAft>
              <a:buNone/>
            </a:pPr>
            <a:r>
              <a:rPr lang="en">
                <a:latin typeface="Work Sans"/>
                <a:ea typeface="Work Sans"/>
                <a:cs typeface="Work Sans"/>
                <a:sym typeface="Work Sans"/>
              </a:rPr>
              <a:t>Implementing a Sudoku grid is more challenging to do in CodeBlocks and Xcode compared to specialized GUI frameworks.</a:t>
            </a:r>
            <a:endParaRPr>
              <a:latin typeface="Work Sans"/>
              <a:ea typeface="Work Sans"/>
              <a:cs typeface="Work Sans"/>
              <a:sym typeface="Work Sans"/>
            </a:endParaRPr>
          </a:p>
        </p:txBody>
      </p:sp>
      <p:sp>
        <p:nvSpPr>
          <p:cNvPr id="11752" name="Google Shape;11752;p50"/>
          <p:cNvSpPr txBox="1"/>
          <p:nvPr/>
        </p:nvSpPr>
        <p:spPr>
          <a:xfrm>
            <a:off x="873000" y="3929350"/>
            <a:ext cx="4461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i="1">
                <a:latin typeface="Work Sans"/>
                <a:ea typeface="Work Sans"/>
                <a:cs typeface="Work Sans"/>
                <a:sym typeface="Work Sans"/>
              </a:rPr>
              <a:t>A Sudoku Solver which was created using Java </a:t>
            </a:r>
            <a:endParaRPr i="1">
              <a:latin typeface="Work Sans"/>
              <a:ea typeface="Work Sans"/>
              <a:cs typeface="Work Sans"/>
              <a:sym typeface="Work Sans"/>
            </a:endParaRPr>
          </a:p>
        </p:txBody>
      </p:sp>
      <p:pic>
        <p:nvPicPr>
          <p:cNvPr id="11753" name="Google Shape;11753;p50"/>
          <p:cNvPicPr preferRelativeResize="0"/>
          <p:nvPr/>
        </p:nvPicPr>
        <p:blipFill>
          <a:blip r:embed="rId3">
            <a:alphaModFix/>
          </a:blip>
          <a:stretch>
            <a:fillRect/>
          </a:stretch>
        </p:blipFill>
        <p:spPr>
          <a:xfrm>
            <a:off x="873000" y="1052700"/>
            <a:ext cx="2840300" cy="3369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757"/>
        <p:cNvGrpSpPr/>
        <p:nvPr/>
      </p:nvGrpSpPr>
      <p:grpSpPr>
        <a:xfrm>
          <a:off x="0" y="0"/>
          <a:ext cx="0" cy="0"/>
          <a:chOff x="0" y="0"/>
          <a:chExt cx="0" cy="0"/>
        </a:xfrm>
      </p:grpSpPr>
      <p:sp>
        <p:nvSpPr>
          <p:cNvPr id="11758" name="Google Shape;11758;p51"/>
          <p:cNvSpPr txBox="1">
            <a:spLocks noGrp="1"/>
          </p:cNvSpPr>
          <p:nvPr>
            <p:ph type="title"/>
          </p:nvPr>
        </p:nvSpPr>
        <p:spPr>
          <a:xfrm>
            <a:off x="554400" y="570325"/>
            <a:ext cx="45720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900"/>
              <a:t>Technical limitations</a:t>
            </a:r>
            <a:endParaRPr sz="2900"/>
          </a:p>
        </p:txBody>
      </p:sp>
      <p:pic>
        <p:nvPicPr>
          <p:cNvPr id="11759" name="Google Shape;11759;p51"/>
          <p:cNvPicPr preferRelativeResize="0"/>
          <p:nvPr/>
        </p:nvPicPr>
        <p:blipFill rotWithShape="1">
          <a:blip r:embed="rId3">
            <a:alphaModFix/>
          </a:blip>
          <a:srcRect r="33025"/>
          <a:stretch/>
        </p:blipFill>
        <p:spPr>
          <a:xfrm>
            <a:off x="4495399" y="2537175"/>
            <a:ext cx="3928599" cy="1885741"/>
          </a:xfrm>
          <a:prstGeom prst="rect">
            <a:avLst/>
          </a:prstGeom>
          <a:noFill/>
          <a:ln w="9525" cap="flat" cmpd="sng">
            <a:solidFill>
              <a:srgbClr val="595959"/>
            </a:solidFill>
            <a:prstDash val="solid"/>
            <a:round/>
            <a:headEnd type="none" w="sm" len="sm"/>
            <a:tailEnd type="none" w="sm" len="sm"/>
          </a:ln>
        </p:spPr>
      </p:pic>
      <p:sp>
        <p:nvSpPr>
          <p:cNvPr id="11760" name="Google Shape;11760;p51"/>
          <p:cNvSpPr txBox="1"/>
          <p:nvPr/>
        </p:nvSpPr>
        <p:spPr>
          <a:xfrm>
            <a:off x="554400" y="1339525"/>
            <a:ext cx="3591300" cy="30834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a:solidFill>
                  <a:schemeClr val="dk1"/>
                </a:solidFill>
              </a:rPr>
              <a:t>We wanted to make it easier for the user to understand which number is the input, and which is generated by the program through different colors, however we were not able to do it in the terminal space.</a:t>
            </a:r>
            <a:endParaRPr>
              <a:solidFill>
                <a:schemeClr val="dk1"/>
              </a:solidFill>
            </a:endParaRPr>
          </a:p>
          <a:p>
            <a:pPr marL="0" lvl="0" indent="0" algn="l" rtl="0">
              <a:lnSpc>
                <a:spcPct val="115000"/>
              </a:lnSpc>
              <a:spcBef>
                <a:spcPts val="1200"/>
              </a:spcBef>
              <a:spcAft>
                <a:spcPts val="0"/>
              </a:spcAft>
              <a:buNone/>
            </a:pPr>
            <a:endParaRPr>
              <a:solidFill>
                <a:schemeClr val="dk1"/>
              </a:solidFill>
            </a:endParaRPr>
          </a:p>
          <a:p>
            <a:pPr marL="0" lvl="0" indent="0" algn="l" rtl="0">
              <a:lnSpc>
                <a:spcPct val="115000"/>
              </a:lnSpc>
              <a:spcBef>
                <a:spcPts val="1200"/>
              </a:spcBef>
              <a:spcAft>
                <a:spcPts val="1200"/>
              </a:spcAft>
              <a:buNone/>
            </a:pPr>
            <a:r>
              <a:rPr lang="en">
                <a:solidFill>
                  <a:schemeClr val="dk1"/>
                </a:solidFill>
              </a:rPr>
              <a:t>Our algorithm is not very efficient on larger puzzles as execution time exponentially grows.</a:t>
            </a: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764"/>
        <p:cNvGrpSpPr/>
        <p:nvPr/>
      </p:nvGrpSpPr>
      <p:grpSpPr>
        <a:xfrm>
          <a:off x="0" y="0"/>
          <a:ext cx="0" cy="0"/>
          <a:chOff x="0" y="0"/>
          <a:chExt cx="0" cy="0"/>
        </a:xfrm>
      </p:grpSpPr>
      <p:sp>
        <p:nvSpPr>
          <p:cNvPr id="11765" name="Google Shape;11765;p52"/>
          <p:cNvSpPr txBox="1">
            <a:spLocks noGrp="1"/>
          </p:cNvSpPr>
          <p:nvPr>
            <p:ph type="title"/>
          </p:nvPr>
        </p:nvSpPr>
        <p:spPr>
          <a:xfrm>
            <a:off x="725925" y="503825"/>
            <a:ext cx="3576900" cy="71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300">
                <a:solidFill>
                  <a:schemeClr val="lt1"/>
                </a:solidFill>
              </a:rPr>
              <a:t>Future developments</a:t>
            </a:r>
            <a:endParaRPr sz="2300">
              <a:solidFill>
                <a:schemeClr val="lt1"/>
              </a:solidFill>
            </a:endParaRPr>
          </a:p>
        </p:txBody>
      </p:sp>
      <p:pic>
        <p:nvPicPr>
          <p:cNvPr id="11766" name="Google Shape;11766;p52"/>
          <p:cNvPicPr preferRelativeResize="0"/>
          <p:nvPr/>
        </p:nvPicPr>
        <p:blipFill rotWithShape="1">
          <a:blip r:embed="rId3">
            <a:alphaModFix/>
          </a:blip>
          <a:srcRect l="22147" t="13882" r="38054" b="37761"/>
          <a:stretch/>
        </p:blipFill>
        <p:spPr>
          <a:xfrm>
            <a:off x="725926" y="1752528"/>
            <a:ext cx="3577031" cy="2746596"/>
          </a:xfrm>
          <a:prstGeom prst="rect">
            <a:avLst/>
          </a:prstGeom>
          <a:noFill/>
          <a:ln w="9525" cap="flat" cmpd="sng">
            <a:solidFill>
              <a:srgbClr val="000000"/>
            </a:solidFill>
            <a:prstDash val="solid"/>
            <a:round/>
            <a:headEnd type="none" w="sm" len="sm"/>
            <a:tailEnd type="none" w="sm" len="sm"/>
          </a:ln>
        </p:spPr>
      </p:pic>
      <p:pic>
        <p:nvPicPr>
          <p:cNvPr id="11767" name="Google Shape;11767;p52"/>
          <p:cNvPicPr preferRelativeResize="0"/>
          <p:nvPr/>
        </p:nvPicPr>
        <p:blipFill rotWithShape="1">
          <a:blip r:embed="rId4">
            <a:alphaModFix/>
          </a:blip>
          <a:srcRect t="10577" r="44046" b="3215"/>
          <a:stretch/>
        </p:blipFill>
        <p:spPr>
          <a:xfrm>
            <a:off x="4475042" y="503825"/>
            <a:ext cx="3943009" cy="3995299"/>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771"/>
        <p:cNvGrpSpPr/>
        <p:nvPr/>
      </p:nvGrpSpPr>
      <p:grpSpPr>
        <a:xfrm>
          <a:off x="0" y="0"/>
          <a:ext cx="0" cy="0"/>
          <a:chOff x="0" y="0"/>
          <a:chExt cx="0" cy="0"/>
        </a:xfrm>
      </p:grpSpPr>
      <p:sp>
        <p:nvSpPr>
          <p:cNvPr id="11772" name="Google Shape;11772;p53"/>
          <p:cNvSpPr txBox="1">
            <a:spLocks noGrp="1"/>
          </p:cNvSpPr>
          <p:nvPr>
            <p:ph type="title"/>
          </p:nvPr>
        </p:nvSpPr>
        <p:spPr>
          <a:xfrm>
            <a:off x="1969200" y="1368750"/>
            <a:ext cx="5205600" cy="240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500"/>
              <a:t>Thank you</a:t>
            </a:r>
            <a:endParaRPr sz="4900"/>
          </a:p>
          <a:p>
            <a:pPr marL="0" lvl="0" indent="0" algn="ctr" rtl="0">
              <a:spcBef>
                <a:spcPts val="0"/>
              </a:spcBef>
              <a:spcAft>
                <a:spcPts val="0"/>
              </a:spcAft>
              <a:buNone/>
            </a:pPr>
            <a:r>
              <a:rPr lang="en" sz="2800"/>
              <a:t>and rock on !</a:t>
            </a:r>
            <a:endParaRPr sz="2800"/>
          </a:p>
        </p:txBody>
      </p:sp>
      <p:pic>
        <p:nvPicPr>
          <p:cNvPr id="11773" name="Google Shape;11773;p53"/>
          <p:cNvPicPr preferRelativeResize="0"/>
          <p:nvPr/>
        </p:nvPicPr>
        <p:blipFill rotWithShape="1">
          <a:blip r:embed="rId3">
            <a:alphaModFix/>
          </a:blip>
          <a:srcRect l="77793" b="49413"/>
          <a:stretch/>
        </p:blipFill>
        <p:spPr>
          <a:xfrm>
            <a:off x="7926400" y="-145500"/>
            <a:ext cx="1054827" cy="1682001"/>
          </a:xfrm>
          <a:prstGeom prst="rect">
            <a:avLst/>
          </a:prstGeom>
          <a:noFill/>
          <a:ln>
            <a:noFill/>
          </a:ln>
        </p:spPr>
      </p:pic>
      <p:pic>
        <p:nvPicPr>
          <p:cNvPr id="11774" name="Google Shape;11774;p53"/>
          <p:cNvPicPr preferRelativeResize="0"/>
          <p:nvPr/>
        </p:nvPicPr>
        <p:blipFill rotWithShape="1">
          <a:blip r:embed="rId3">
            <a:alphaModFix/>
          </a:blip>
          <a:srcRect l="75278" t="52147" b="8985"/>
          <a:stretch/>
        </p:blipFill>
        <p:spPr>
          <a:xfrm>
            <a:off x="333000" y="3461500"/>
            <a:ext cx="1528377" cy="1682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645"/>
        <p:cNvGrpSpPr/>
        <p:nvPr/>
      </p:nvGrpSpPr>
      <p:grpSpPr>
        <a:xfrm>
          <a:off x="0" y="0"/>
          <a:ext cx="0" cy="0"/>
          <a:chOff x="0" y="0"/>
          <a:chExt cx="0" cy="0"/>
        </a:xfrm>
      </p:grpSpPr>
      <p:sp>
        <p:nvSpPr>
          <p:cNvPr id="11646" name="Google Shape;11646;p38"/>
          <p:cNvSpPr txBox="1">
            <a:spLocks noGrp="1"/>
          </p:cNvSpPr>
          <p:nvPr>
            <p:ph type="title"/>
          </p:nvPr>
        </p:nvSpPr>
        <p:spPr>
          <a:xfrm>
            <a:off x="0" y="631800"/>
            <a:ext cx="8586900" cy="2140800"/>
          </a:xfrm>
          <a:prstGeom prst="rect">
            <a:avLst/>
          </a:prstGeom>
          <a:solidFill>
            <a:schemeClr val="dk1"/>
          </a:solidFill>
        </p:spPr>
        <p:txBody>
          <a:bodyPr spcFirstLastPara="1" wrap="square" lIns="91425" tIns="91425" rIns="91425" bIns="91425" anchor="ctr" anchorCtr="0">
            <a:noAutofit/>
          </a:bodyPr>
          <a:lstStyle/>
          <a:p>
            <a:pPr marL="0" lvl="0" indent="0" algn="l" rtl="0">
              <a:spcBef>
                <a:spcPts val="0"/>
              </a:spcBef>
              <a:spcAft>
                <a:spcPts val="0"/>
              </a:spcAft>
              <a:buNone/>
            </a:pPr>
            <a:r>
              <a:rPr lang="en" sz="8000"/>
              <a:t> </a:t>
            </a:r>
            <a:r>
              <a:rPr lang="en" sz="8000">
                <a:solidFill>
                  <a:schemeClr val="lt1"/>
                </a:solidFill>
              </a:rPr>
              <a:t>Elita 5-1</a:t>
            </a:r>
            <a:endParaRPr sz="8000">
              <a:solidFill>
                <a:schemeClr val="lt1"/>
              </a:solidFill>
            </a:endParaRPr>
          </a:p>
        </p:txBody>
      </p:sp>
      <p:grpSp>
        <p:nvGrpSpPr>
          <p:cNvPr id="11647" name="Google Shape;11647;p38"/>
          <p:cNvGrpSpPr/>
          <p:nvPr/>
        </p:nvGrpSpPr>
        <p:grpSpPr>
          <a:xfrm>
            <a:off x="4923400" y="631800"/>
            <a:ext cx="3663452" cy="4097299"/>
            <a:chOff x="4923400" y="631800"/>
            <a:chExt cx="3663452" cy="4097299"/>
          </a:xfrm>
        </p:grpSpPr>
        <p:pic>
          <p:nvPicPr>
            <p:cNvPr id="11648" name="Google Shape;11648;p38"/>
            <p:cNvPicPr preferRelativeResize="0"/>
            <p:nvPr/>
          </p:nvPicPr>
          <p:blipFill>
            <a:blip r:embed="rId3">
              <a:alphaModFix/>
            </a:blip>
            <a:stretch>
              <a:fillRect/>
            </a:stretch>
          </p:blipFill>
          <p:spPr>
            <a:xfrm>
              <a:off x="4974950" y="696775"/>
              <a:ext cx="1335975" cy="1446276"/>
            </a:xfrm>
            <a:prstGeom prst="rect">
              <a:avLst/>
            </a:prstGeom>
            <a:noFill/>
            <a:ln>
              <a:noFill/>
            </a:ln>
          </p:spPr>
        </p:pic>
        <p:pic>
          <p:nvPicPr>
            <p:cNvPr id="11649" name="Google Shape;11649;p38"/>
            <p:cNvPicPr preferRelativeResize="0"/>
            <p:nvPr/>
          </p:nvPicPr>
          <p:blipFill rotWithShape="1">
            <a:blip r:embed="rId4">
              <a:alphaModFix/>
            </a:blip>
            <a:srcRect l="25065" t="17340" r="33490" b="8492"/>
            <a:stretch/>
          </p:blipFill>
          <p:spPr>
            <a:xfrm>
              <a:off x="4923400" y="631800"/>
              <a:ext cx="3663452" cy="4097299"/>
            </a:xfrm>
            <a:prstGeom prst="rect">
              <a:avLst/>
            </a:prstGeom>
            <a:noFill/>
            <a:ln>
              <a:noFill/>
            </a:ln>
          </p:spPr>
        </p:pic>
        <p:sp>
          <p:nvSpPr>
            <p:cNvPr id="11650" name="Google Shape;11650;p38"/>
            <p:cNvSpPr txBox="1"/>
            <p:nvPr/>
          </p:nvSpPr>
          <p:spPr>
            <a:xfrm>
              <a:off x="5124400" y="3233063"/>
              <a:ext cx="2194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chemeClr val="lt1"/>
                  </a:solidFill>
                  <a:highlight>
                    <a:schemeClr val="dk1"/>
                  </a:highlight>
                  <a:latin typeface="Work Sans"/>
                  <a:ea typeface="Work Sans"/>
                  <a:cs typeface="Work Sans"/>
                  <a:sym typeface="Work Sans"/>
                </a:rPr>
                <a:t>Aurora Zhibaj</a:t>
              </a:r>
              <a:r>
                <a:rPr lang="en" sz="1100">
                  <a:solidFill>
                    <a:schemeClr val="dk1"/>
                  </a:solidFill>
                  <a:highlight>
                    <a:schemeClr val="dk1"/>
                  </a:highlight>
                  <a:latin typeface="Work Sans"/>
                  <a:ea typeface="Work Sans"/>
                  <a:cs typeface="Work Sans"/>
                  <a:sym typeface="Work Sans"/>
                </a:rPr>
                <a:t>………………….</a:t>
              </a:r>
              <a:endParaRPr sz="1100">
                <a:solidFill>
                  <a:schemeClr val="dk1"/>
                </a:solidFill>
                <a:highlight>
                  <a:schemeClr val="dk1"/>
                </a:highlight>
                <a:latin typeface="Work Sans"/>
                <a:ea typeface="Work Sans"/>
                <a:cs typeface="Work Sans"/>
                <a:sym typeface="Work Sans"/>
              </a:endParaRPr>
            </a:p>
          </p:txBody>
        </p:sp>
        <p:sp>
          <p:nvSpPr>
            <p:cNvPr id="11651" name="Google Shape;11651;p38"/>
            <p:cNvSpPr txBox="1"/>
            <p:nvPr/>
          </p:nvSpPr>
          <p:spPr>
            <a:xfrm>
              <a:off x="5068100" y="3587075"/>
              <a:ext cx="2194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chemeClr val="lt1"/>
                  </a:solidFill>
                  <a:highlight>
                    <a:schemeClr val="dk1"/>
                  </a:highlight>
                  <a:latin typeface="Work Sans"/>
                  <a:ea typeface="Work Sans"/>
                  <a:cs typeface="Work Sans"/>
                  <a:sym typeface="Work Sans"/>
                </a:rPr>
                <a:t>  Ema Kola</a:t>
              </a:r>
              <a:r>
                <a:rPr lang="en" sz="1100">
                  <a:solidFill>
                    <a:schemeClr val="dk1"/>
                  </a:solidFill>
                  <a:highlight>
                    <a:schemeClr val="dk1"/>
                  </a:highlight>
                  <a:latin typeface="Work Sans"/>
                  <a:ea typeface="Work Sans"/>
                  <a:cs typeface="Work Sans"/>
                  <a:sym typeface="Work Sans"/>
                </a:rPr>
                <a:t>………………….</a:t>
              </a:r>
              <a:endParaRPr sz="1100">
                <a:solidFill>
                  <a:schemeClr val="dk1"/>
                </a:solidFill>
                <a:highlight>
                  <a:schemeClr val="dk1"/>
                </a:highlight>
                <a:latin typeface="Work Sans"/>
                <a:ea typeface="Work Sans"/>
                <a:cs typeface="Work Sans"/>
                <a:sym typeface="Work Sans"/>
              </a:endParaRPr>
            </a:p>
          </p:txBody>
        </p:sp>
        <p:sp>
          <p:nvSpPr>
            <p:cNvPr id="11652" name="Google Shape;11652;p38"/>
            <p:cNvSpPr txBox="1"/>
            <p:nvPr/>
          </p:nvSpPr>
          <p:spPr>
            <a:xfrm>
              <a:off x="5124400" y="3893650"/>
              <a:ext cx="2194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chemeClr val="lt1"/>
                  </a:solidFill>
                  <a:highlight>
                    <a:schemeClr val="dk1"/>
                  </a:highlight>
                  <a:latin typeface="Work Sans"/>
                  <a:ea typeface="Work Sans"/>
                  <a:cs typeface="Work Sans"/>
                  <a:sym typeface="Work Sans"/>
                </a:rPr>
                <a:t>Keit Nika</a:t>
              </a:r>
              <a:r>
                <a:rPr lang="en" sz="1100">
                  <a:solidFill>
                    <a:schemeClr val="dk1"/>
                  </a:solidFill>
                  <a:highlight>
                    <a:schemeClr val="dk1"/>
                  </a:highlight>
                  <a:latin typeface="Work Sans"/>
                  <a:ea typeface="Work Sans"/>
                  <a:cs typeface="Work Sans"/>
                  <a:sym typeface="Work Sans"/>
                </a:rPr>
                <a:t>………………….</a:t>
              </a:r>
              <a:endParaRPr sz="1100">
                <a:solidFill>
                  <a:schemeClr val="dk1"/>
                </a:solidFill>
                <a:highlight>
                  <a:schemeClr val="dk1"/>
                </a:highlight>
                <a:latin typeface="Work Sans"/>
                <a:ea typeface="Work Sans"/>
                <a:cs typeface="Work Sans"/>
                <a:sym typeface="Work Sans"/>
              </a:endParaRPr>
            </a:p>
          </p:txBody>
        </p:sp>
        <p:sp>
          <p:nvSpPr>
            <p:cNvPr id="11653" name="Google Shape;11653;p38"/>
            <p:cNvSpPr txBox="1"/>
            <p:nvPr/>
          </p:nvSpPr>
          <p:spPr>
            <a:xfrm>
              <a:off x="5124400" y="4247650"/>
              <a:ext cx="2194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chemeClr val="lt1"/>
                  </a:solidFill>
                  <a:highlight>
                    <a:schemeClr val="dk1"/>
                  </a:highlight>
                  <a:latin typeface="Work Sans"/>
                  <a:ea typeface="Work Sans"/>
                  <a:cs typeface="Work Sans"/>
                  <a:sym typeface="Work Sans"/>
                </a:rPr>
                <a:t>Klea Faqolli</a:t>
              </a:r>
              <a:r>
                <a:rPr lang="en" sz="1100">
                  <a:solidFill>
                    <a:schemeClr val="dk1"/>
                  </a:solidFill>
                  <a:highlight>
                    <a:schemeClr val="dk1"/>
                  </a:highlight>
                  <a:latin typeface="Work Sans"/>
                  <a:ea typeface="Work Sans"/>
                  <a:cs typeface="Work Sans"/>
                  <a:sym typeface="Work Sans"/>
                </a:rPr>
                <a:t>………………….</a:t>
              </a:r>
              <a:endParaRPr sz="1100">
                <a:solidFill>
                  <a:schemeClr val="dk1"/>
                </a:solidFill>
                <a:highlight>
                  <a:schemeClr val="dk1"/>
                </a:highlight>
                <a:latin typeface="Work Sans"/>
                <a:ea typeface="Work Sans"/>
                <a:cs typeface="Work Sans"/>
                <a:sym typeface="Work Sans"/>
              </a:endParaRPr>
            </a:p>
          </p:txBody>
        </p:sp>
        <p:pic>
          <p:nvPicPr>
            <p:cNvPr id="11654" name="Google Shape;11654;p38"/>
            <p:cNvPicPr preferRelativeResize="0"/>
            <p:nvPr/>
          </p:nvPicPr>
          <p:blipFill>
            <a:blip r:embed="rId5">
              <a:alphaModFix/>
            </a:blip>
            <a:stretch>
              <a:fillRect/>
            </a:stretch>
          </p:blipFill>
          <p:spPr>
            <a:xfrm>
              <a:off x="4974948" y="696777"/>
              <a:ext cx="1504100" cy="1604609"/>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1646"/>
                                        </p:tgtEl>
                                        <p:attrNameLst>
                                          <p:attrName>style.visibility</p:attrName>
                                        </p:attrNameLst>
                                      </p:cBhvr>
                                      <p:to>
                                        <p:strVal val="visible"/>
                                      </p:to>
                                    </p:set>
                                    <p:anim calcmode="lin" valueType="num">
                                      <p:cBhvr additive="base">
                                        <p:cTn id="7" dur="1000"/>
                                        <p:tgtEl>
                                          <p:spTgt spid="11646"/>
                                        </p:tgtEl>
                                        <p:attrNameLst>
                                          <p:attrName>ppt_w</p:attrName>
                                        </p:attrNameLst>
                                      </p:cBhvr>
                                      <p:tavLst>
                                        <p:tav tm="0">
                                          <p:val>
                                            <p:strVal val="0"/>
                                          </p:val>
                                        </p:tav>
                                        <p:tav tm="100000">
                                          <p:val>
                                            <p:strVal val="#ppt_w"/>
                                          </p:val>
                                        </p:tav>
                                      </p:tavLst>
                                    </p:anim>
                                    <p:anim calcmode="lin" valueType="num">
                                      <p:cBhvr additive="base">
                                        <p:cTn id="8" dur="1000"/>
                                        <p:tgtEl>
                                          <p:spTgt spid="1164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58"/>
        <p:cNvGrpSpPr/>
        <p:nvPr/>
      </p:nvGrpSpPr>
      <p:grpSpPr>
        <a:xfrm>
          <a:off x="0" y="0"/>
          <a:ext cx="0" cy="0"/>
          <a:chOff x="0" y="0"/>
          <a:chExt cx="0" cy="0"/>
        </a:xfrm>
      </p:grpSpPr>
      <p:sp>
        <p:nvSpPr>
          <p:cNvPr id="11659" name="Google Shape;11659;p39"/>
          <p:cNvSpPr txBox="1">
            <a:spLocks noGrp="1"/>
          </p:cNvSpPr>
          <p:nvPr>
            <p:ph type="title"/>
          </p:nvPr>
        </p:nvSpPr>
        <p:spPr>
          <a:xfrm>
            <a:off x="-150" y="703075"/>
            <a:ext cx="9144000" cy="564300"/>
          </a:xfrm>
          <a:prstGeom prst="rect">
            <a:avLst/>
          </a:prstGeom>
          <a:solidFill>
            <a:srgbClr val="18391A"/>
          </a:solidFill>
        </p:spPr>
        <p:txBody>
          <a:bodyPr spcFirstLastPara="1" wrap="square" lIns="91425" tIns="91425" rIns="91425" bIns="91425" anchor="ctr" anchorCtr="0">
            <a:noAutofit/>
          </a:bodyPr>
          <a:lstStyle/>
          <a:p>
            <a:pPr marL="0" lvl="0" indent="0" algn="l" rtl="0">
              <a:spcBef>
                <a:spcPts val="0"/>
              </a:spcBef>
              <a:spcAft>
                <a:spcPts val="0"/>
              </a:spcAft>
              <a:buNone/>
            </a:pPr>
            <a:r>
              <a:rPr lang="en" sz="2900"/>
              <a:t>     Collaboration</a:t>
            </a:r>
            <a:endParaRPr sz="2900"/>
          </a:p>
        </p:txBody>
      </p:sp>
      <p:sp>
        <p:nvSpPr>
          <p:cNvPr id="11660" name="Google Shape;11660;p39"/>
          <p:cNvSpPr txBox="1"/>
          <p:nvPr/>
        </p:nvSpPr>
        <p:spPr>
          <a:xfrm>
            <a:off x="582750" y="1424875"/>
            <a:ext cx="3024300" cy="3152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rgbClr val="212121"/>
                </a:solidFill>
              </a:rPr>
              <a:t>We dropped an initial split of the work for a more </a:t>
            </a:r>
            <a:r>
              <a:rPr lang="en" b="1">
                <a:solidFill>
                  <a:srgbClr val="212121"/>
                </a:solidFill>
              </a:rPr>
              <a:t>cooperative approach.</a:t>
            </a:r>
            <a:endParaRPr b="1">
              <a:solidFill>
                <a:srgbClr val="212121"/>
              </a:solidFill>
            </a:endParaRPr>
          </a:p>
          <a:p>
            <a:pPr marL="0" lvl="0" indent="0" algn="l" rtl="0">
              <a:lnSpc>
                <a:spcPct val="115000"/>
              </a:lnSpc>
              <a:spcBef>
                <a:spcPts val="1200"/>
              </a:spcBef>
              <a:spcAft>
                <a:spcPts val="0"/>
              </a:spcAft>
              <a:buNone/>
            </a:pPr>
            <a:r>
              <a:rPr lang="en">
                <a:solidFill>
                  <a:srgbClr val="212121"/>
                </a:solidFill>
              </a:rPr>
              <a:t> </a:t>
            </a:r>
            <a:endParaRPr>
              <a:solidFill>
                <a:srgbClr val="212121"/>
              </a:solidFill>
            </a:endParaRPr>
          </a:p>
          <a:p>
            <a:pPr marL="0" lvl="0" indent="0" algn="l" rtl="0">
              <a:lnSpc>
                <a:spcPct val="115000"/>
              </a:lnSpc>
              <a:spcBef>
                <a:spcPts val="1200"/>
              </a:spcBef>
              <a:spcAft>
                <a:spcPts val="0"/>
              </a:spcAft>
              <a:buNone/>
            </a:pPr>
            <a:endParaRPr>
              <a:solidFill>
                <a:srgbClr val="212121"/>
              </a:solidFill>
            </a:endParaRPr>
          </a:p>
          <a:p>
            <a:pPr marL="0" lvl="0" indent="0" algn="l" rtl="0">
              <a:lnSpc>
                <a:spcPct val="115000"/>
              </a:lnSpc>
              <a:spcBef>
                <a:spcPts val="1200"/>
              </a:spcBef>
              <a:spcAft>
                <a:spcPts val="0"/>
              </a:spcAft>
              <a:buNone/>
            </a:pPr>
            <a:endParaRPr>
              <a:solidFill>
                <a:srgbClr val="212121"/>
              </a:solidFill>
            </a:endParaRPr>
          </a:p>
          <a:p>
            <a:pPr marL="0" lvl="0" indent="0" algn="l" rtl="0">
              <a:lnSpc>
                <a:spcPct val="115000"/>
              </a:lnSpc>
              <a:spcBef>
                <a:spcPts val="1200"/>
              </a:spcBef>
              <a:spcAft>
                <a:spcPts val="0"/>
              </a:spcAft>
              <a:buNone/>
            </a:pPr>
            <a:r>
              <a:rPr lang="en">
                <a:solidFill>
                  <a:srgbClr val="212121"/>
                </a:solidFill>
              </a:rPr>
              <a:t>A mix of remote and on-site meetings were held.</a:t>
            </a:r>
            <a:endParaRPr>
              <a:solidFill>
                <a:srgbClr val="212121"/>
              </a:solidFill>
            </a:endParaRPr>
          </a:p>
          <a:p>
            <a:pPr marL="0" lvl="0" indent="0" algn="l" rtl="0">
              <a:lnSpc>
                <a:spcPct val="115000"/>
              </a:lnSpc>
              <a:spcBef>
                <a:spcPts val="1200"/>
              </a:spcBef>
              <a:spcAft>
                <a:spcPts val="1200"/>
              </a:spcAft>
              <a:buNone/>
            </a:pPr>
            <a:endParaRPr/>
          </a:p>
        </p:txBody>
      </p:sp>
      <p:sp>
        <p:nvSpPr>
          <p:cNvPr id="11661" name="Google Shape;11661;p39"/>
          <p:cNvSpPr txBox="1"/>
          <p:nvPr/>
        </p:nvSpPr>
        <p:spPr>
          <a:xfrm>
            <a:off x="4055575" y="3856175"/>
            <a:ext cx="40515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a:solidFill>
                  <a:srgbClr val="212121"/>
                </a:solidFill>
              </a:rPr>
              <a:t>As they say two is better than one, therefore four is even better.</a:t>
            </a:r>
            <a:endParaRPr>
              <a:solidFill>
                <a:srgbClr val="212121"/>
              </a:solidFill>
            </a:endParaRPr>
          </a:p>
        </p:txBody>
      </p:sp>
      <p:pic>
        <p:nvPicPr>
          <p:cNvPr id="11662" name="Google Shape;11662;p39"/>
          <p:cNvPicPr preferRelativeResize="0"/>
          <p:nvPr/>
        </p:nvPicPr>
        <p:blipFill rotWithShape="1">
          <a:blip r:embed="rId3">
            <a:alphaModFix/>
          </a:blip>
          <a:srcRect t="11621"/>
          <a:stretch/>
        </p:blipFill>
        <p:spPr>
          <a:xfrm>
            <a:off x="4055700" y="1442800"/>
            <a:ext cx="4051502" cy="2237952"/>
          </a:xfrm>
          <a:prstGeom prst="rect">
            <a:avLst/>
          </a:prstGeom>
          <a:noFill/>
          <a:ln w="9525" cap="flat" cmpd="sng">
            <a:solidFill>
              <a:schemeClr val="dk2"/>
            </a:solidFill>
            <a:prstDash val="solid"/>
            <a:round/>
            <a:headEnd type="none" w="sm" len="sm"/>
            <a:tailEnd type="none" w="sm" len="sm"/>
          </a:ln>
        </p:spPr>
      </p:pic>
      <p:sp>
        <p:nvSpPr>
          <p:cNvPr id="11663" name="Google Shape;11663;p39"/>
          <p:cNvSpPr txBox="1"/>
          <p:nvPr/>
        </p:nvSpPr>
        <p:spPr>
          <a:xfrm>
            <a:off x="582750" y="2414300"/>
            <a:ext cx="3149100" cy="895800"/>
          </a:xfrm>
          <a:prstGeom prst="rect">
            <a:avLst/>
          </a:prstGeom>
          <a:solidFill>
            <a:srgbClr val="C9DAF8"/>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a:solidFill>
                  <a:srgbClr val="212121"/>
                </a:solidFill>
              </a:rPr>
              <a:t>Google Docs was the shared platform in which we worked on for the project documentation. </a:t>
            </a:r>
            <a:endParaRPr>
              <a:latin typeface="Work Sans"/>
              <a:ea typeface="Work Sans"/>
              <a:cs typeface="Work Sans"/>
              <a:sym typeface="Work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67"/>
        <p:cNvGrpSpPr/>
        <p:nvPr/>
      </p:nvGrpSpPr>
      <p:grpSpPr>
        <a:xfrm>
          <a:off x="0" y="0"/>
          <a:ext cx="0" cy="0"/>
          <a:chOff x="0" y="0"/>
          <a:chExt cx="0" cy="0"/>
        </a:xfrm>
      </p:grpSpPr>
      <p:sp>
        <p:nvSpPr>
          <p:cNvPr id="11668" name="Google Shape;11668;p40"/>
          <p:cNvSpPr txBox="1">
            <a:spLocks noGrp="1"/>
          </p:cNvSpPr>
          <p:nvPr>
            <p:ph type="ctrTitle"/>
          </p:nvPr>
        </p:nvSpPr>
        <p:spPr>
          <a:xfrm>
            <a:off x="1312200" y="1447650"/>
            <a:ext cx="6999600" cy="152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Project Requirements</a:t>
            </a:r>
            <a:endParaRPr/>
          </a:p>
        </p:txBody>
      </p:sp>
      <p:sp>
        <p:nvSpPr>
          <p:cNvPr id="11669" name="Google Shape;11669;p40"/>
          <p:cNvSpPr txBox="1">
            <a:spLocks noGrp="1"/>
          </p:cNvSpPr>
          <p:nvPr>
            <p:ph type="subTitle" idx="3"/>
          </p:nvPr>
        </p:nvSpPr>
        <p:spPr>
          <a:xfrm>
            <a:off x="2269600" y="3180750"/>
            <a:ext cx="4627500" cy="40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Negotiation.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73"/>
        <p:cNvGrpSpPr/>
        <p:nvPr/>
      </p:nvGrpSpPr>
      <p:grpSpPr>
        <a:xfrm>
          <a:off x="0" y="0"/>
          <a:ext cx="0" cy="0"/>
          <a:chOff x="0" y="0"/>
          <a:chExt cx="0" cy="0"/>
        </a:xfrm>
      </p:grpSpPr>
      <p:pic>
        <p:nvPicPr>
          <p:cNvPr id="11674" name="Google Shape;11674;p41"/>
          <p:cNvPicPr preferRelativeResize="0"/>
          <p:nvPr/>
        </p:nvPicPr>
        <p:blipFill rotWithShape="1">
          <a:blip r:embed="rId3">
            <a:alphaModFix/>
          </a:blip>
          <a:srcRect b="30201"/>
          <a:stretch/>
        </p:blipFill>
        <p:spPr>
          <a:xfrm>
            <a:off x="1927625" y="376575"/>
            <a:ext cx="5052751" cy="4270949"/>
          </a:xfrm>
          <a:prstGeom prst="rect">
            <a:avLst/>
          </a:prstGeom>
          <a:noFill/>
          <a:ln>
            <a:noFill/>
          </a:ln>
        </p:spPr>
      </p:pic>
      <p:sp>
        <p:nvSpPr>
          <p:cNvPr id="11675" name="Google Shape;11675;p41"/>
          <p:cNvSpPr txBox="1"/>
          <p:nvPr/>
        </p:nvSpPr>
        <p:spPr>
          <a:xfrm>
            <a:off x="-25" y="376575"/>
            <a:ext cx="3435300" cy="1293000"/>
          </a:xfrm>
          <a:prstGeom prst="rect">
            <a:avLst/>
          </a:prstGeom>
          <a:solidFill>
            <a:srgbClr val="FFF9F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Work Sans"/>
                <a:ea typeface="Work Sans"/>
                <a:cs typeface="Work Sans"/>
                <a:sym typeface="Work Sans"/>
              </a:rPr>
              <a:t>User Interface: </a:t>
            </a:r>
            <a:r>
              <a:rPr lang="en" sz="1200">
                <a:latin typeface="Work Sans"/>
                <a:ea typeface="Work Sans"/>
                <a:cs typeface="Work Sans"/>
                <a:sym typeface="Work Sans"/>
              </a:rPr>
              <a:t>The Sudoku Solver should have a user-friendly interface that allows users to input the Sudoku puzzle and view the solution. The interface should include an input form for entering the puzzle and a display area for showing the solution.</a:t>
            </a:r>
            <a:endParaRPr>
              <a:latin typeface="Work Sans"/>
              <a:ea typeface="Work Sans"/>
              <a:cs typeface="Work Sans"/>
              <a:sym typeface="Work Sans"/>
            </a:endParaRPr>
          </a:p>
        </p:txBody>
      </p:sp>
      <p:sp>
        <p:nvSpPr>
          <p:cNvPr id="11676" name="Google Shape;11676;p41"/>
          <p:cNvSpPr txBox="1"/>
          <p:nvPr/>
        </p:nvSpPr>
        <p:spPr>
          <a:xfrm>
            <a:off x="5446600" y="1859800"/>
            <a:ext cx="3297300" cy="1293000"/>
          </a:xfrm>
          <a:prstGeom prst="rect">
            <a:avLst/>
          </a:prstGeom>
          <a:solidFill>
            <a:srgbClr val="FFF9F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Work Sans"/>
                <a:ea typeface="Work Sans"/>
                <a:cs typeface="Work Sans"/>
                <a:sym typeface="Work Sans"/>
              </a:rPr>
              <a:t>Input Validation: </a:t>
            </a:r>
            <a:r>
              <a:rPr lang="en" sz="1200">
                <a:latin typeface="Work Sans"/>
                <a:ea typeface="Work Sans"/>
                <a:cs typeface="Work Sans"/>
                <a:sym typeface="Work Sans"/>
              </a:rPr>
              <a:t>The Sudoku Solver should validate user input to ensure that it is a valid Sudoku puzzle. It should also validate user input to ensure that the puzzle is solvable.</a:t>
            </a:r>
            <a:endParaRPr sz="1200">
              <a:latin typeface="Work Sans"/>
              <a:ea typeface="Work Sans"/>
              <a:cs typeface="Work Sans"/>
              <a:sym typeface="Work Sans"/>
            </a:endParaRPr>
          </a:p>
          <a:p>
            <a:pPr marL="0" lvl="0" indent="0" algn="l" rtl="0">
              <a:spcBef>
                <a:spcPts val="0"/>
              </a:spcBef>
              <a:spcAft>
                <a:spcPts val="0"/>
              </a:spcAft>
              <a:buNone/>
            </a:pPr>
            <a:endParaRPr sz="1200">
              <a:latin typeface="Work Sans"/>
              <a:ea typeface="Work Sans"/>
              <a:cs typeface="Work Sans"/>
              <a:sym typeface="Work Sans"/>
            </a:endParaRPr>
          </a:p>
        </p:txBody>
      </p:sp>
      <p:sp>
        <p:nvSpPr>
          <p:cNvPr id="11677" name="Google Shape;11677;p41"/>
          <p:cNvSpPr txBox="1"/>
          <p:nvPr/>
        </p:nvSpPr>
        <p:spPr>
          <a:xfrm>
            <a:off x="-25" y="3538500"/>
            <a:ext cx="3481200" cy="1293000"/>
          </a:xfrm>
          <a:prstGeom prst="rect">
            <a:avLst/>
          </a:prstGeom>
          <a:solidFill>
            <a:srgbClr val="FFF9F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Work Sans"/>
                <a:ea typeface="Work Sans"/>
                <a:cs typeface="Work Sans"/>
                <a:sym typeface="Work Sans"/>
              </a:rPr>
              <a:t>Algorithm Design:</a:t>
            </a:r>
            <a:r>
              <a:rPr lang="en" sz="1200">
                <a:latin typeface="Work Sans"/>
                <a:ea typeface="Work Sans"/>
                <a:cs typeface="Work Sans"/>
                <a:sym typeface="Work Sans"/>
              </a:rPr>
              <a:t> The Sudoku Solver should use a suitable algorithm for solving the puzzle. The algorithm should be able to handle various puzzle sizes, including standard 9x9 puzzles and larger puzzles.</a:t>
            </a:r>
            <a:endParaRPr sz="1200">
              <a:latin typeface="Work Sans"/>
              <a:ea typeface="Work Sans"/>
              <a:cs typeface="Work Sans"/>
              <a:sym typeface="Work Sans"/>
            </a:endParaRPr>
          </a:p>
          <a:p>
            <a:pPr marL="0" lvl="0" indent="0" algn="l" rtl="0">
              <a:spcBef>
                <a:spcPts val="0"/>
              </a:spcBef>
              <a:spcAft>
                <a:spcPts val="0"/>
              </a:spcAft>
              <a:buNone/>
            </a:pPr>
            <a:endParaRPr sz="1200">
              <a:latin typeface="Work Sans"/>
              <a:ea typeface="Work Sans"/>
              <a:cs typeface="Work Sans"/>
              <a:sym typeface="Work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81"/>
        <p:cNvGrpSpPr/>
        <p:nvPr/>
      </p:nvGrpSpPr>
      <p:grpSpPr>
        <a:xfrm>
          <a:off x="0" y="0"/>
          <a:ext cx="0" cy="0"/>
          <a:chOff x="0" y="0"/>
          <a:chExt cx="0" cy="0"/>
        </a:xfrm>
      </p:grpSpPr>
      <p:pic>
        <p:nvPicPr>
          <p:cNvPr id="11682" name="Google Shape;11682;p42"/>
          <p:cNvPicPr preferRelativeResize="0"/>
          <p:nvPr/>
        </p:nvPicPr>
        <p:blipFill rotWithShape="1">
          <a:blip r:embed="rId3">
            <a:alphaModFix/>
          </a:blip>
          <a:srcRect b="22094"/>
          <a:stretch/>
        </p:blipFill>
        <p:spPr>
          <a:xfrm>
            <a:off x="1927625" y="385775"/>
            <a:ext cx="5052751" cy="4261750"/>
          </a:xfrm>
          <a:prstGeom prst="rect">
            <a:avLst/>
          </a:prstGeom>
          <a:noFill/>
          <a:ln>
            <a:noFill/>
          </a:ln>
        </p:spPr>
      </p:pic>
      <p:sp>
        <p:nvSpPr>
          <p:cNvPr id="11683" name="Google Shape;11683;p42"/>
          <p:cNvSpPr txBox="1"/>
          <p:nvPr/>
        </p:nvSpPr>
        <p:spPr>
          <a:xfrm>
            <a:off x="417900" y="3278975"/>
            <a:ext cx="3049500" cy="1293000"/>
          </a:xfrm>
          <a:prstGeom prst="rect">
            <a:avLst/>
          </a:prstGeom>
          <a:solidFill>
            <a:srgbClr val="FFF9F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Work Sans"/>
                <a:ea typeface="Work Sans"/>
                <a:cs typeface="Work Sans"/>
                <a:sym typeface="Work Sans"/>
              </a:rPr>
              <a:t>Performance Optimization:</a:t>
            </a:r>
            <a:r>
              <a:rPr lang="en" sz="1200">
                <a:latin typeface="Work Sans"/>
                <a:ea typeface="Work Sans"/>
                <a:cs typeface="Work Sans"/>
                <a:sym typeface="Work Sans"/>
              </a:rPr>
              <a:t> The Sudoku Solver should be optimized for performance, so that it can solve puzzles quickly and efficiently. This could include techniques such as backtracking and pruning.</a:t>
            </a:r>
            <a:endParaRPr sz="1200">
              <a:latin typeface="Work Sans"/>
              <a:ea typeface="Work Sans"/>
              <a:cs typeface="Work Sans"/>
              <a:sym typeface="Work Sans"/>
            </a:endParaRPr>
          </a:p>
        </p:txBody>
      </p:sp>
      <p:sp>
        <p:nvSpPr>
          <p:cNvPr id="11684" name="Google Shape;11684;p42"/>
          <p:cNvSpPr txBox="1"/>
          <p:nvPr/>
        </p:nvSpPr>
        <p:spPr>
          <a:xfrm>
            <a:off x="3765775" y="1802100"/>
            <a:ext cx="1386900" cy="1369800"/>
          </a:xfrm>
          <a:prstGeom prst="rect">
            <a:avLst/>
          </a:prstGeom>
          <a:solidFill>
            <a:srgbClr val="FFF9F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latin typeface="Work Sans"/>
                <a:ea typeface="Work Sans"/>
                <a:cs typeface="Work Sans"/>
                <a:sym typeface="Work Sans"/>
              </a:rPr>
              <a:t>Error Handling: </a:t>
            </a:r>
            <a:r>
              <a:rPr lang="en" sz="1100">
                <a:latin typeface="Work Sans"/>
                <a:ea typeface="Work Sans"/>
                <a:cs typeface="Work Sans"/>
                <a:sym typeface="Work Sans"/>
              </a:rPr>
              <a:t>The Sudoku Solver should handle errors such as invalid input, unsolvable puzzles.</a:t>
            </a:r>
            <a:endParaRPr sz="1100">
              <a:latin typeface="Work Sans"/>
              <a:ea typeface="Work Sans"/>
              <a:cs typeface="Work Sans"/>
              <a:sym typeface="Work Sans"/>
            </a:endParaRPr>
          </a:p>
        </p:txBody>
      </p:sp>
      <p:sp>
        <p:nvSpPr>
          <p:cNvPr id="11685" name="Google Shape;11685;p42"/>
          <p:cNvSpPr txBox="1"/>
          <p:nvPr/>
        </p:nvSpPr>
        <p:spPr>
          <a:xfrm>
            <a:off x="433950" y="441625"/>
            <a:ext cx="3017400" cy="1108200"/>
          </a:xfrm>
          <a:prstGeom prst="rect">
            <a:avLst/>
          </a:prstGeom>
          <a:solidFill>
            <a:srgbClr val="FFF9F1"/>
          </a:solidFill>
          <a:ln w="9525" cap="flat" cmpd="sng">
            <a:solidFill>
              <a:srgbClr val="FFF9F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Work Sans"/>
                <a:ea typeface="Work Sans"/>
                <a:cs typeface="Work Sans"/>
                <a:sym typeface="Work Sans"/>
              </a:rPr>
              <a:t>Documentation: </a:t>
            </a:r>
            <a:r>
              <a:rPr lang="en" sz="1200">
                <a:latin typeface="Work Sans"/>
                <a:ea typeface="Work Sans"/>
                <a:cs typeface="Work Sans"/>
                <a:sym typeface="Work Sans"/>
              </a:rPr>
              <a:t>The project should be well-documented, including user manuals, source code documentation, and project reports.</a:t>
            </a:r>
            <a:endParaRPr sz="1200">
              <a:latin typeface="Work Sans"/>
              <a:ea typeface="Work Sans"/>
              <a:cs typeface="Work Sans"/>
              <a:sym typeface="Work Sans"/>
            </a:endParaRPr>
          </a:p>
          <a:p>
            <a:pPr marL="0" lvl="0" indent="0" algn="l" rtl="0">
              <a:spcBef>
                <a:spcPts val="0"/>
              </a:spcBef>
              <a:spcAft>
                <a:spcPts val="0"/>
              </a:spcAft>
              <a:buNone/>
            </a:pPr>
            <a:endParaRPr sz="1200">
              <a:latin typeface="Work Sans"/>
              <a:ea typeface="Work Sans"/>
              <a:cs typeface="Work Sans"/>
              <a:sym typeface="Work Sans"/>
            </a:endParaRPr>
          </a:p>
        </p:txBody>
      </p:sp>
      <p:sp>
        <p:nvSpPr>
          <p:cNvPr id="11686" name="Google Shape;11686;p42"/>
          <p:cNvSpPr txBox="1"/>
          <p:nvPr/>
        </p:nvSpPr>
        <p:spPr>
          <a:xfrm>
            <a:off x="5454375" y="441625"/>
            <a:ext cx="3271200" cy="1108200"/>
          </a:xfrm>
          <a:prstGeom prst="rect">
            <a:avLst/>
          </a:prstGeom>
          <a:solidFill>
            <a:srgbClr val="FFF9F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Work Sans"/>
                <a:ea typeface="Work Sans"/>
                <a:cs typeface="Work Sans"/>
                <a:sym typeface="Work Sans"/>
              </a:rPr>
              <a:t>Testing: </a:t>
            </a:r>
            <a:r>
              <a:rPr lang="en" sz="1200">
                <a:latin typeface="Work Sans"/>
                <a:ea typeface="Work Sans"/>
                <a:cs typeface="Work Sans"/>
                <a:sym typeface="Work Sans"/>
              </a:rPr>
              <a:t>The Sudoku Solver should be thoroughly tested to ensure that it works correctly and accurately. This should include testing with various puzzle sizes.</a:t>
            </a:r>
            <a:endParaRPr sz="1200">
              <a:latin typeface="Work Sans"/>
              <a:ea typeface="Work Sans"/>
              <a:cs typeface="Work Sans"/>
              <a:sym typeface="Work Sans"/>
            </a:endParaRPr>
          </a:p>
        </p:txBody>
      </p:sp>
      <p:sp>
        <p:nvSpPr>
          <p:cNvPr id="11687" name="Google Shape;11687;p42"/>
          <p:cNvSpPr txBox="1"/>
          <p:nvPr/>
        </p:nvSpPr>
        <p:spPr>
          <a:xfrm>
            <a:off x="2240225" y="703225"/>
            <a:ext cx="5786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Work Sans"/>
              <a:ea typeface="Work Sans"/>
              <a:cs typeface="Work Sans"/>
              <a:sym typeface="Work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91"/>
        <p:cNvGrpSpPr/>
        <p:nvPr/>
      </p:nvGrpSpPr>
      <p:grpSpPr>
        <a:xfrm>
          <a:off x="0" y="0"/>
          <a:ext cx="0" cy="0"/>
          <a:chOff x="0" y="0"/>
          <a:chExt cx="0" cy="0"/>
        </a:xfrm>
      </p:grpSpPr>
      <p:sp>
        <p:nvSpPr>
          <p:cNvPr id="11692" name="Google Shape;11692;p43"/>
          <p:cNvSpPr txBox="1">
            <a:spLocks noGrp="1"/>
          </p:cNvSpPr>
          <p:nvPr>
            <p:ph type="title"/>
          </p:nvPr>
        </p:nvSpPr>
        <p:spPr>
          <a:xfrm>
            <a:off x="0" y="542950"/>
            <a:ext cx="91440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Schematic Diagram Models</a:t>
            </a:r>
            <a:endParaRPr/>
          </a:p>
        </p:txBody>
      </p:sp>
      <p:grpSp>
        <p:nvGrpSpPr>
          <p:cNvPr id="11693" name="Google Shape;11693;p43"/>
          <p:cNvGrpSpPr/>
          <p:nvPr/>
        </p:nvGrpSpPr>
        <p:grpSpPr>
          <a:xfrm>
            <a:off x="4038598" y="2335002"/>
            <a:ext cx="1066791" cy="1046038"/>
            <a:chOff x="4038598" y="2335002"/>
            <a:chExt cx="1066791" cy="1046038"/>
          </a:xfrm>
        </p:grpSpPr>
        <p:sp>
          <p:nvSpPr>
            <p:cNvPr id="11694" name="Google Shape;11694;p43"/>
            <p:cNvSpPr/>
            <p:nvPr/>
          </p:nvSpPr>
          <p:spPr>
            <a:xfrm>
              <a:off x="4038598" y="2335002"/>
              <a:ext cx="1066791" cy="1046038"/>
            </a:xfrm>
            <a:custGeom>
              <a:avLst/>
              <a:gdLst/>
              <a:ahLst/>
              <a:cxnLst/>
              <a:rect l="l" t="t" r="r" b="b"/>
              <a:pathLst>
                <a:path w="14187" h="13911" extrusionOk="0">
                  <a:moveTo>
                    <a:pt x="9026" y="4355"/>
                  </a:moveTo>
                  <a:cubicBezTo>
                    <a:pt x="9223" y="4355"/>
                    <a:pt x="9419" y="4368"/>
                    <a:pt x="9615" y="4393"/>
                  </a:cubicBezTo>
                  <a:cubicBezTo>
                    <a:pt x="9670" y="4835"/>
                    <a:pt x="9663" y="5282"/>
                    <a:pt x="9593" y="5723"/>
                  </a:cubicBezTo>
                  <a:lnTo>
                    <a:pt x="8285" y="4415"/>
                  </a:lnTo>
                  <a:cubicBezTo>
                    <a:pt x="8530" y="4376"/>
                    <a:pt x="8778" y="4355"/>
                    <a:pt x="9026" y="4355"/>
                  </a:cubicBezTo>
                  <a:close/>
                  <a:moveTo>
                    <a:pt x="7811" y="4517"/>
                  </a:moveTo>
                  <a:lnTo>
                    <a:pt x="9489" y="6196"/>
                  </a:lnTo>
                  <a:cubicBezTo>
                    <a:pt x="9411" y="6486"/>
                    <a:pt x="9301" y="6769"/>
                    <a:pt x="9166" y="7039"/>
                  </a:cubicBezTo>
                  <a:lnTo>
                    <a:pt x="6969" y="4842"/>
                  </a:lnTo>
                  <a:cubicBezTo>
                    <a:pt x="7239" y="4705"/>
                    <a:pt x="7521" y="4597"/>
                    <a:pt x="7811" y="4517"/>
                  </a:cubicBezTo>
                  <a:close/>
                  <a:moveTo>
                    <a:pt x="6600" y="5049"/>
                  </a:moveTo>
                  <a:lnTo>
                    <a:pt x="8957" y="7406"/>
                  </a:lnTo>
                  <a:cubicBezTo>
                    <a:pt x="8810" y="7642"/>
                    <a:pt x="8641" y="7864"/>
                    <a:pt x="8453" y="8068"/>
                  </a:cubicBezTo>
                  <a:lnTo>
                    <a:pt x="5938" y="5553"/>
                  </a:lnTo>
                  <a:cubicBezTo>
                    <a:pt x="6144" y="5365"/>
                    <a:pt x="6365" y="5196"/>
                    <a:pt x="6600" y="5049"/>
                  </a:cubicBezTo>
                  <a:close/>
                  <a:moveTo>
                    <a:pt x="5651" y="5842"/>
                  </a:moveTo>
                  <a:lnTo>
                    <a:pt x="8166" y="8357"/>
                  </a:lnTo>
                  <a:cubicBezTo>
                    <a:pt x="7960" y="8545"/>
                    <a:pt x="7739" y="8714"/>
                    <a:pt x="7504" y="8861"/>
                  </a:cubicBezTo>
                  <a:lnTo>
                    <a:pt x="5147" y="6505"/>
                  </a:lnTo>
                  <a:cubicBezTo>
                    <a:pt x="5294" y="6269"/>
                    <a:pt x="5463" y="6048"/>
                    <a:pt x="5651" y="5842"/>
                  </a:cubicBezTo>
                  <a:close/>
                  <a:moveTo>
                    <a:pt x="4938" y="6874"/>
                  </a:moveTo>
                  <a:lnTo>
                    <a:pt x="7135" y="9070"/>
                  </a:lnTo>
                  <a:cubicBezTo>
                    <a:pt x="6865" y="9205"/>
                    <a:pt x="6583" y="9314"/>
                    <a:pt x="6292" y="9393"/>
                  </a:cubicBezTo>
                  <a:lnTo>
                    <a:pt x="4616" y="7717"/>
                  </a:lnTo>
                  <a:cubicBezTo>
                    <a:pt x="4695" y="7425"/>
                    <a:pt x="4803" y="7144"/>
                    <a:pt x="4938" y="6874"/>
                  </a:cubicBezTo>
                  <a:close/>
                  <a:moveTo>
                    <a:pt x="4514" y="8192"/>
                  </a:moveTo>
                  <a:lnTo>
                    <a:pt x="5819" y="9495"/>
                  </a:lnTo>
                  <a:cubicBezTo>
                    <a:pt x="5573" y="9535"/>
                    <a:pt x="5324" y="9555"/>
                    <a:pt x="5076" y="9555"/>
                  </a:cubicBezTo>
                  <a:cubicBezTo>
                    <a:pt x="4881" y="9555"/>
                    <a:pt x="4686" y="9543"/>
                    <a:pt x="4492" y="9519"/>
                  </a:cubicBezTo>
                  <a:cubicBezTo>
                    <a:pt x="4435" y="9077"/>
                    <a:pt x="4443" y="8631"/>
                    <a:pt x="4514" y="8192"/>
                  </a:cubicBezTo>
                  <a:close/>
                  <a:moveTo>
                    <a:pt x="10030" y="4466"/>
                  </a:moveTo>
                  <a:lnTo>
                    <a:pt x="10030" y="4466"/>
                  </a:lnTo>
                  <a:cubicBezTo>
                    <a:pt x="11657" y="4832"/>
                    <a:pt x="12954" y="6055"/>
                    <a:pt x="13419" y="7656"/>
                  </a:cubicBezTo>
                  <a:cubicBezTo>
                    <a:pt x="13883" y="9258"/>
                    <a:pt x="13438" y="10985"/>
                    <a:pt x="12261" y="12163"/>
                  </a:cubicBezTo>
                  <a:lnTo>
                    <a:pt x="12261" y="12164"/>
                  </a:lnTo>
                  <a:cubicBezTo>
                    <a:pt x="11389" y="13034"/>
                    <a:pt x="10220" y="13504"/>
                    <a:pt x="9023" y="13504"/>
                  </a:cubicBezTo>
                  <a:cubicBezTo>
                    <a:pt x="8600" y="13504"/>
                    <a:pt x="8173" y="13446"/>
                    <a:pt x="7755" y="13325"/>
                  </a:cubicBezTo>
                  <a:cubicBezTo>
                    <a:pt x="6154" y="12861"/>
                    <a:pt x="4932" y="11562"/>
                    <a:pt x="4566" y="9937"/>
                  </a:cubicBezTo>
                  <a:lnTo>
                    <a:pt x="4566" y="9937"/>
                  </a:lnTo>
                  <a:cubicBezTo>
                    <a:pt x="4736" y="9954"/>
                    <a:pt x="4908" y="9963"/>
                    <a:pt x="5078" y="9963"/>
                  </a:cubicBezTo>
                  <a:cubicBezTo>
                    <a:pt x="5082" y="9963"/>
                    <a:pt x="5085" y="9963"/>
                    <a:pt x="5089" y="9963"/>
                  </a:cubicBezTo>
                  <a:cubicBezTo>
                    <a:pt x="6407" y="9963"/>
                    <a:pt x="7671" y="9439"/>
                    <a:pt x="8600" y="8504"/>
                  </a:cubicBezTo>
                  <a:cubicBezTo>
                    <a:pt x="9702" y="7402"/>
                    <a:pt x="10179" y="5908"/>
                    <a:pt x="10030" y="4466"/>
                  </a:cubicBezTo>
                  <a:close/>
                  <a:moveTo>
                    <a:pt x="5078" y="0"/>
                  </a:moveTo>
                  <a:cubicBezTo>
                    <a:pt x="3776" y="0"/>
                    <a:pt x="2503" y="512"/>
                    <a:pt x="1556" y="1460"/>
                  </a:cubicBezTo>
                  <a:cubicBezTo>
                    <a:pt x="1429" y="1585"/>
                    <a:pt x="1311" y="1718"/>
                    <a:pt x="1199" y="1857"/>
                  </a:cubicBezTo>
                  <a:cubicBezTo>
                    <a:pt x="1128" y="1944"/>
                    <a:pt x="1142" y="2072"/>
                    <a:pt x="1230" y="2142"/>
                  </a:cubicBezTo>
                  <a:cubicBezTo>
                    <a:pt x="1268" y="2173"/>
                    <a:pt x="1313" y="2188"/>
                    <a:pt x="1358" y="2188"/>
                  </a:cubicBezTo>
                  <a:cubicBezTo>
                    <a:pt x="1417" y="2188"/>
                    <a:pt x="1476" y="2163"/>
                    <a:pt x="1515" y="2113"/>
                  </a:cubicBezTo>
                  <a:cubicBezTo>
                    <a:pt x="1619" y="1985"/>
                    <a:pt x="1728" y="1864"/>
                    <a:pt x="1843" y="1749"/>
                  </a:cubicBezTo>
                  <a:cubicBezTo>
                    <a:pt x="2714" y="879"/>
                    <a:pt x="3882" y="409"/>
                    <a:pt x="5078" y="409"/>
                  </a:cubicBezTo>
                  <a:cubicBezTo>
                    <a:pt x="5503" y="409"/>
                    <a:pt x="5930" y="468"/>
                    <a:pt x="6349" y="590"/>
                  </a:cubicBezTo>
                  <a:cubicBezTo>
                    <a:pt x="7950" y="1052"/>
                    <a:pt x="9173" y="2349"/>
                    <a:pt x="9542" y="3975"/>
                  </a:cubicBezTo>
                  <a:cubicBezTo>
                    <a:pt x="9370" y="3957"/>
                    <a:pt x="9198" y="3948"/>
                    <a:pt x="9026" y="3948"/>
                  </a:cubicBezTo>
                  <a:cubicBezTo>
                    <a:pt x="9020" y="3948"/>
                    <a:pt x="9015" y="3948"/>
                    <a:pt x="9009" y="3948"/>
                  </a:cubicBezTo>
                  <a:cubicBezTo>
                    <a:pt x="7693" y="3948"/>
                    <a:pt x="6431" y="4474"/>
                    <a:pt x="5504" y="5408"/>
                  </a:cubicBezTo>
                  <a:cubicBezTo>
                    <a:pt x="4400" y="6510"/>
                    <a:pt x="3924" y="8004"/>
                    <a:pt x="4074" y="9446"/>
                  </a:cubicBezTo>
                  <a:cubicBezTo>
                    <a:pt x="2203" y="9023"/>
                    <a:pt x="795" y="7481"/>
                    <a:pt x="543" y="5581"/>
                  </a:cubicBezTo>
                  <a:cubicBezTo>
                    <a:pt x="416" y="4604"/>
                    <a:pt x="606" y="3612"/>
                    <a:pt x="1084" y="2750"/>
                  </a:cubicBezTo>
                  <a:cubicBezTo>
                    <a:pt x="1139" y="2653"/>
                    <a:pt x="1104" y="2527"/>
                    <a:pt x="1007" y="2473"/>
                  </a:cubicBezTo>
                  <a:cubicBezTo>
                    <a:pt x="975" y="2455"/>
                    <a:pt x="940" y="2447"/>
                    <a:pt x="906" y="2447"/>
                  </a:cubicBezTo>
                  <a:cubicBezTo>
                    <a:pt x="835" y="2447"/>
                    <a:pt x="766" y="2485"/>
                    <a:pt x="728" y="2552"/>
                  </a:cubicBezTo>
                  <a:cubicBezTo>
                    <a:pt x="208" y="3489"/>
                    <a:pt x="1" y="4569"/>
                    <a:pt x="139" y="5634"/>
                  </a:cubicBezTo>
                  <a:cubicBezTo>
                    <a:pt x="421" y="7760"/>
                    <a:pt x="2030" y="9468"/>
                    <a:pt x="4136" y="9874"/>
                  </a:cubicBezTo>
                  <a:cubicBezTo>
                    <a:pt x="4437" y="11425"/>
                    <a:pt x="5454" y="12742"/>
                    <a:pt x="6878" y="13424"/>
                  </a:cubicBezTo>
                  <a:cubicBezTo>
                    <a:pt x="7558" y="13749"/>
                    <a:pt x="8293" y="13910"/>
                    <a:pt x="9026" y="13910"/>
                  </a:cubicBezTo>
                  <a:cubicBezTo>
                    <a:pt x="9830" y="13910"/>
                    <a:pt x="10633" y="13716"/>
                    <a:pt x="11363" y="13328"/>
                  </a:cubicBezTo>
                  <a:cubicBezTo>
                    <a:pt x="12758" y="12587"/>
                    <a:pt x="13718" y="11229"/>
                    <a:pt x="13952" y="9667"/>
                  </a:cubicBezTo>
                  <a:cubicBezTo>
                    <a:pt x="14186" y="8105"/>
                    <a:pt x="13664" y="6524"/>
                    <a:pt x="12548" y="5408"/>
                  </a:cubicBezTo>
                  <a:cubicBezTo>
                    <a:pt x="11845" y="4701"/>
                    <a:pt x="10946" y="4223"/>
                    <a:pt x="9967" y="4037"/>
                  </a:cubicBezTo>
                  <a:cubicBezTo>
                    <a:pt x="9618" y="2227"/>
                    <a:pt x="8298" y="759"/>
                    <a:pt x="6536" y="220"/>
                  </a:cubicBezTo>
                  <a:cubicBezTo>
                    <a:pt x="6056" y="72"/>
                    <a:pt x="5565" y="0"/>
                    <a:pt x="50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43"/>
            <p:cNvSpPr/>
            <p:nvPr/>
          </p:nvSpPr>
          <p:spPr>
            <a:xfrm>
              <a:off x="4252078" y="2522766"/>
              <a:ext cx="90008" cy="106476"/>
            </a:xfrm>
            <a:custGeom>
              <a:avLst/>
              <a:gdLst/>
              <a:ahLst/>
              <a:cxnLst/>
              <a:rect l="l" t="t" r="r" b="b"/>
              <a:pathLst>
                <a:path w="1197" h="1416" extrusionOk="0">
                  <a:moveTo>
                    <a:pt x="589" y="774"/>
                  </a:moveTo>
                  <a:lnTo>
                    <a:pt x="676" y="1005"/>
                  </a:lnTo>
                  <a:lnTo>
                    <a:pt x="500" y="1005"/>
                  </a:lnTo>
                  <a:lnTo>
                    <a:pt x="589" y="774"/>
                  </a:lnTo>
                  <a:close/>
                  <a:moveTo>
                    <a:pt x="579" y="1"/>
                  </a:moveTo>
                  <a:cubicBezTo>
                    <a:pt x="502" y="1"/>
                    <a:pt x="432" y="49"/>
                    <a:pt x="404" y="121"/>
                  </a:cubicBezTo>
                  <a:lnTo>
                    <a:pt x="16" y="1140"/>
                  </a:lnTo>
                  <a:cubicBezTo>
                    <a:pt x="4" y="1169"/>
                    <a:pt x="0" y="1201"/>
                    <a:pt x="4" y="1231"/>
                  </a:cubicBezTo>
                  <a:cubicBezTo>
                    <a:pt x="15" y="1335"/>
                    <a:pt x="102" y="1415"/>
                    <a:pt x="207" y="1415"/>
                  </a:cubicBezTo>
                  <a:lnTo>
                    <a:pt x="207" y="1414"/>
                  </a:lnTo>
                  <a:lnTo>
                    <a:pt x="972" y="1414"/>
                  </a:lnTo>
                  <a:cubicBezTo>
                    <a:pt x="1003" y="1414"/>
                    <a:pt x="1034" y="1406"/>
                    <a:pt x="1060" y="1393"/>
                  </a:cubicBezTo>
                  <a:cubicBezTo>
                    <a:pt x="1153" y="1347"/>
                    <a:pt x="1197" y="1237"/>
                    <a:pt x="1160" y="1140"/>
                  </a:cubicBezTo>
                  <a:lnTo>
                    <a:pt x="780" y="132"/>
                  </a:lnTo>
                  <a:cubicBezTo>
                    <a:pt x="749" y="53"/>
                    <a:pt x="674" y="1"/>
                    <a:pt x="5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43"/>
            <p:cNvSpPr/>
            <p:nvPr/>
          </p:nvSpPr>
          <p:spPr>
            <a:xfrm>
              <a:off x="4152218" y="2422756"/>
              <a:ext cx="287997" cy="320782"/>
            </a:xfrm>
            <a:custGeom>
              <a:avLst/>
              <a:gdLst/>
              <a:ahLst/>
              <a:cxnLst/>
              <a:rect l="l" t="t" r="r" b="b"/>
              <a:pathLst>
                <a:path w="3830" h="4266" extrusionOk="0">
                  <a:moveTo>
                    <a:pt x="1919" y="407"/>
                  </a:moveTo>
                  <a:cubicBezTo>
                    <a:pt x="2012" y="407"/>
                    <a:pt x="2106" y="458"/>
                    <a:pt x="2147" y="560"/>
                  </a:cubicBezTo>
                  <a:lnTo>
                    <a:pt x="2149" y="564"/>
                  </a:lnTo>
                  <a:lnTo>
                    <a:pt x="3302" y="3618"/>
                  </a:lnTo>
                  <a:cubicBezTo>
                    <a:pt x="3337" y="3709"/>
                    <a:pt x="3290" y="3811"/>
                    <a:pt x="3198" y="3846"/>
                  </a:cubicBezTo>
                  <a:cubicBezTo>
                    <a:pt x="3178" y="3854"/>
                    <a:pt x="3157" y="3857"/>
                    <a:pt x="3136" y="3857"/>
                  </a:cubicBezTo>
                  <a:cubicBezTo>
                    <a:pt x="3065" y="3857"/>
                    <a:pt x="2998" y="3814"/>
                    <a:pt x="2971" y="3744"/>
                  </a:cubicBezTo>
                  <a:lnTo>
                    <a:pt x="2777" y="3229"/>
                  </a:lnTo>
                  <a:cubicBezTo>
                    <a:pt x="2746" y="3149"/>
                    <a:pt x="2671" y="3096"/>
                    <a:pt x="2586" y="3096"/>
                  </a:cubicBezTo>
                  <a:lnTo>
                    <a:pt x="1243" y="3096"/>
                  </a:lnTo>
                  <a:cubicBezTo>
                    <a:pt x="1159" y="3096"/>
                    <a:pt x="1083" y="3149"/>
                    <a:pt x="1053" y="3228"/>
                  </a:cubicBezTo>
                  <a:lnTo>
                    <a:pt x="856" y="3744"/>
                  </a:lnTo>
                  <a:cubicBezTo>
                    <a:pt x="829" y="3814"/>
                    <a:pt x="762" y="3857"/>
                    <a:pt x="690" y="3857"/>
                  </a:cubicBezTo>
                  <a:cubicBezTo>
                    <a:pt x="670" y="3857"/>
                    <a:pt x="649" y="3853"/>
                    <a:pt x="628" y="3846"/>
                  </a:cubicBezTo>
                  <a:cubicBezTo>
                    <a:pt x="538" y="3811"/>
                    <a:pt x="491" y="3709"/>
                    <a:pt x="526" y="3618"/>
                  </a:cubicBezTo>
                  <a:lnTo>
                    <a:pt x="526" y="3617"/>
                  </a:lnTo>
                  <a:lnTo>
                    <a:pt x="1690" y="563"/>
                  </a:lnTo>
                  <a:lnTo>
                    <a:pt x="1691" y="560"/>
                  </a:lnTo>
                  <a:cubicBezTo>
                    <a:pt x="1733" y="458"/>
                    <a:pt x="1826" y="407"/>
                    <a:pt x="1919" y="407"/>
                  </a:cubicBezTo>
                  <a:close/>
                  <a:moveTo>
                    <a:pt x="1922" y="0"/>
                  </a:moveTo>
                  <a:cubicBezTo>
                    <a:pt x="1921" y="0"/>
                    <a:pt x="1920" y="0"/>
                    <a:pt x="1918" y="0"/>
                  </a:cubicBezTo>
                  <a:cubicBezTo>
                    <a:pt x="1652" y="0"/>
                    <a:pt x="1413" y="160"/>
                    <a:pt x="1313" y="407"/>
                  </a:cubicBezTo>
                  <a:cubicBezTo>
                    <a:pt x="1311" y="411"/>
                    <a:pt x="1309" y="416"/>
                    <a:pt x="1308" y="420"/>
                  </a:cubicBezTo>
                  <a:lnTo>
                    <a:pt x="146" y="3472"/>
                  </a:lnTo>
                  <a:cubicBezTo>
                    <a:pt x="0" y="3854"/>
                    <a:pt x="283" y="4264"/>
                    <a:pt x="692" y="4264"/>
                  </a:cubicBezTo>
                  <a:lnTo>
                    <a:pt x="691" y="4265"/>
                  </a:lnTo>
                  <a:cubicBezTo>
                    <a:pt x="934" y="4264"/>
                    <a:pt x="1150" y="4115"/>
                    <a:pt x="1238" y="3888"/>
                  </a:cubicBezTo>
                  <a:lnTo>
                    <a:pt x="1383" y="3505"/>
                  </a:lnTo>
                  <a:lnTo>
                    <a:pt x="2445" y="3505"/>
                  </a:lnTo>
                  <a:lnTo>
                    <a:pt x="2585" y="3875"/>
                  </a:lnTo>
                  <a:cubicBezTo>
                    <a:pt x="2659" y="4073"/>
                    <a:pt x="2831" y="4223"/>
                    <a:pt x="3041" y="4257"/>
                  </a:cubicBezTo>
                  <a:cubicBezTo>
                    <a:pt x="3075" y="4262"/>
                    <a:pt x="3108" y="4265"/>
                    <a:pt x="3140" y="4265"/>
                  </a:cubicBezTo>
                  <a:cubicBezTo>
                    <a:pt x="3535" y="4265"/>
                    <a:pt x="3829" y="3863"/>
                    <a:pt x="3682" y="3474"/>
                  </a:cubicBezTo>
                  <a:lnTo>
                    <a:pt x="2531" y="421"/>
                  </a:lnTo>
                  <a:cubicBezTo>
                    <a:pt x="2528" y="416"/>
                    <a:pt x="2526" y="410"/>
                    <a:pt x="2523" y="405"/>
                  </a:cubicBezTo>
                  <a:cubicBezTo>
                    <a:pt x="2423" y="160"/>
                    <a:pt x="2186" y="0"/>
                    <a:pt x="19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43"/>
            <p:cNvSpPr/>
            <p:nvPr/>
          </p:nvSpPr>
          <p:spPr>
            <a:xfrm>
              <a:off x="4746639" y="3140500"/>
              <a:ext cx="116477" cy="99032"/>
            </a:xfrm>
            <a:custGeom>
              <a:avLst/>
              <a:gdLst/>
              <a:ahLst/>
              <a:cxnLst/>
              <a:rect l="l" t="t" r="r" b="b"/>
              <a:pathLst>
                <a:path w="1549" h="1317" extrusionOk="0">
                  <a:moveTo>
                    <a:pt x="881" y="409"/>
                  </a:moveTo>
                  <a:cubicBezTo>
                    <a:pt x="1017" y="412"/>
                    <a:pt x="1124" y="522"/>
                    <a:pt x="1124" y="658"/>
                  </a:cubicBezTo>
                  <a:cubicBezTo>
                    <a:pt x="1124" y="793"/>
                    <a:pt x="1017" y="903"/>
                    <a:pt x="881" y="907"/>
                  </a:cubicBezTo>
                  <a:cubicBezTo>
                    <a:pt x="791" y="907"/>
                    <a:pt x="601" y="907"/>
                    <a:pt x="409" y="909"/>
                  </a:cubicBezTo>
                  <a:lnTo>
                    <a:pt x="409" y="409"/>
                  </a:lnTo>
                  <a:close/>
                  <a:moveTo>
                    <a:pt x="892" y="0"/>
                  </a:moveTo>
                  <a:cubicBezTo>
                    <a:pt x="888" y="0"/>
                    <a:pt x="885" y="0"/>
                    <a:pt x="881" y="0"/>
                  </a:cubicBezTo>
                  <a:lnTo>
                    <a:pt x="205" y="0"/>
                  </a:lnTo>
                  <a:cubicBezTo>
                    <a:pt x="92" y="0"/>
                    <a:pt x="0" y="92"/>
                    <a:pt x="0" y="203"/>
                  </a:cubicBezTo>
                  <a:lnTo>
                    <a:pt x="0" y="1111"/>
                  </a:lnTo>
                  <a:lnTo>
                    <a:pt x="0" y="1113"/>
                  </a:lnTo>
                  <a:cubicBezTo>
                    <a:pt x="2" y="1225"/>
                    <a:pt x="92" y="1315"/>
                    <a:pt x="206" y="1317"/>
                  </a:cubicBezTo>
                  <a:cubicBezTo>
                    <a:pt x="455" y="1315"/>
                    <a:pt x="757" y="1314"/>
                    <a:pt x="881" y="1314"/>
                  </a:cubicBezTo>
                  <a:cubicBezTo>
                    <a:pt x="885" y="1314"/>
                    <a:pt x="888" y="1314"/>
                    <a:pt x="892" y="1314"/>
                  </a:cubicBezTo>
                  <a:cubicBezTo>
                    <a:pt x="1254" y="1314"/>
                    <a:pt x="1549" y="1020"/>
                    <a:pt x="1549" y="656"/>
                  </a:cubicBezTo>
                  <a:cubicBezTo>
                    <a:pt x="1549" y="294"/>
                    <a:pt x="1254" y="0"/>
                    <a:pt x="8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43"/>
            <p:cNvSpPr/>
            <p:nvPr/>
          </p:nvSpPr>
          <p:spPr>
            <a:xfrm>
              <a:off x="4689416" y="2976272"/>
              <a:ext cx="239722" cy="320857"/>
            </a:xfrm>
            <a:custGeom>
              <a:avLst/>
              <a:gdLst/>
              <a:ahLst/>
              <a:cxnLst/>
              <a:rect l="l" t="t" r="r" b="b"/>
              <a:pathLst>
                <a:path w="3188" h="4267" extrusionOk="0">
                  <a:moveTo>
                    <a:pt x="585" y="1"/>
                  </a:moveTo>
                  <a:cubicBezTo>
                    <a:pt x="263" y="1"/>
                    <a:pt x="1" y="263"/>
                    <a:pt x="1" y="585"/>
                  </a:cubicBezTo>
                  <a:lnTo>
                    <a:pt x="1" y="3687"/>
                  </a:lnTo>
                  <a:cubicBezTo>
                    <a:pt x="1" y="3842"/>
                    <a:pt x="63" y="3991"/>
                    <a:pt x="173" y="4098"/>
                  </a:cubicBezTo>
                  <a:cubicBezTo>
                    <a:pt x="282" y="4205"/>
                    <a:pt x="429" y="4266"/>
                    <a:pt x="581" y="4266"/>
                  </a:cubicBezTo>
                  <a:cubicBezTo>
                    <a:pt x="583" y="4266"/>
                    <a:pt x="585" y="4266"/>
                    <a:pt x="587" y="4266"/>
                  </a:cubicBezTo>
                  <a:cubicBezTo>
                    <a:pt x="588" y="4266"/>
                    <a:pt x="1454" y="4263"/>
                    <a:pt x="1642" y="4263"/>
                  </a:cubicBezTo>
                  <a:cubicBezTo>
                    <a:pt x="1817" y="4263"/>
                    <a:pt x="1990" y="4231"/>
                    <a:pt x="2154" y="4168"/>
                  </a:cubicBezTo>
                  <a:cubicBezTo>
                    <a:pt x="2253" y="4129"/>
                    <a:pt x="2315" y="4024"/>
                    <a:pt x="2286" y="3922"/>
                  </a:cubicBezTo>
                  <a:cubicBezTo>
                    <a:pt x="2260" y="3831"/>
                    <a:pt x="2178" y="3774"/>
                    <a:pt x="2089" y="3774"/>
                  </a:cubicBezTo>
                  <a:cubicBezTo>
                    <a:pt x="2064" y="3774"/>
                    <a:pt x="2039" y="3778"/>
                    <a:pt x="2014" y="3788"/>
                  </a:cubicBezTo>
                  <a:cubicBezTo>
                    <a:pt x="1896" y="3835"/>
                    <a:pt x="1769" y="3859"/>
                    <a:pt x="1642" y="3859"/>
                  </a:cubicBezTo>
                  <a:cubicBezTo>
                    <a:pt x="1452" y="3859"/>
                    <a:pt x="585" y="3862"/>
                    <a:pt x="585" y="3862"/>
                  </a:cubicBezTo>
                  <a:cubicBezTo>
                    <a:pt x="489" y="3862"/>
                    <a:pt x="409" y="3785"/>
                    <a:pt x="409" y="3687"/>
                  </a:cubicBezTo>
                  <a:lnTo>
                    <a:pt x="409" y="585"/>
                  </a:lnTo>
                  <a:cubicBezTo>
                    <a:pt x="409" y="488"/>
                    <a:pt x="487" y="409"/>
                    <a:pt x="585" y="409"/>
                  </a:cubicBezTo>
                  <a:lnTo>
                    <a:pt x="1468" y="409"/>
                  </a:lnTo>
                  <a:cubicBezTo>
                    <a:pt x="1896" y="409"/>
                    <a:pt x="2275" y="703"/>
                    <a:pt x="2356" y="1123"/>
                  </a:cubicBezTo>
                  <a:cubicBezTo>
                    <a:pt x="2403" y="1352"/>
                    <a:pt x="2356" y="1590"/>
                    <a:pt x="2228" y="1785"/>
                  </a:cubicBezTo>
                  <a:cubicBezTo>
                    <a:pt x="2170" y="1872"/>
                    <a:pt x="2189" y="1991"/>
                    <a:pt x="2272" y="2056"/>
                  </a:cubicBezTo>
                  <a:cubicBezTo>
                    <a:pt x="2659" y="2364"/>
                    <a:pt x="2766" y="2909"/>
                    <a:pt x="2521" y="3342"/>
                  </a:cubicBezTo>
                  <a:cubicBezTo>
                    <a:pt x="2470" y="3431"/>
                    <a:pt x="2490" y="3543"/>
                    <a:pt x="2571" y="3607"/>
                  </a:cubicBezTo>
                  <a:cubicBezTo>
                    <a:pt x="2608" y="3636"/>
                    <a:pt x="2652" y="3650"/>
                    <a:pt x="2695" y="3650"/>
                  </a:cubicBezTo>
                  <a:cubicBezTo>
                    <a:pt x="2766" y="3650"/>
                    <a:pt x="2834" y="3614"/>
                    <a:pt x="2872" y="3547"/>
                  </a:cubicBezTo>
                  <a:cubicBezTo>
                    <a:pt x="3187" y="2998"/>
                    <a:pt x="3098" y="2307"/>
                    <a:pt x="2655" y="1855"/>
                  </a:cubicBezTo>
                  <a:cubicBezTo>
                    <a:pt x="2738" y="1680"/>
                    <a:pt x="2782" y="1491"/>
                    <a:pt x="2782" y="1298"/>
                  </a:cubicBezTo>
                  <a:cubicBezTo>
                    <a:pt x="2780" y="582"/>
                    <a:pt x="2200" y="2"/>
                    <a:pt x="14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43"/>
            <p:cNvSpPr/>
            <p:nvPr/>
          </p:nvSpPr>
          <p:spPr>
            <a:xfrm>
              <a:off x="4746639" y="3033497"/>
              <a:ext cx="94370" cy="79782"/>
            </a:xfrm>
            <a:custGeom>
              <a:avLst/>
              <a:gdLst/>
              <a:ahLst/>
              <a:cxnLst/>
              <a:rect l="l" t="t" r="r" b="b"/>
              <a:pathLst>
                <a:path w="1255" h="1061" extrusionOk="0">
                  <a:moveTo>
                    <a:pt x="721" y="409"/>
                  </a:moveTo>
                  <a:cubicBezTo>
                    <a:pt x="782" y="409"/>
                    <a:pt x="835" y="451"/>
                    <a:pt x="849" y="509"/>
                  </a:cubicBezTo>
                  <a:cubicBezTo>
                    <a:pt x="866" y="590"/>
                    <a:pt x="805" y="665"/>
                    <a:pt x="724" y="665"/>
                  </a:cubicBezTo>
                  <a:lnTo>
                    <a:pt x="409" y="665"/>
                  </a:lnTo>
                  <a:lnTo>
                    <a:pt x="409" y="409"/>
                  </a:lnTo>
                  <a:lnTo>
                    <a:pt x="718" y="409"/>
                  </a:lnTo>
                  <a:cubicBezTo>
                    <a:pt x="719" y="409"/>
                    <a:pt x="720" y="409"/>
                    <a:pt x="721" y="409"/>
                  </a:cubicBezTo>
                  <a:close/>
                  <a:moveTo>
                    <a:pt x="202" y="1"/>
                  </a:moveTo>
                  <a:cubicBezTo>
                    <a:pt x="91" y="1"/>
                    <a:pt x="0" y="91"/>
                    <a:pt x="0" y="202"/>
                  </a:cubicBezTo>
                  <a:lnTo>
                    <a:pt x="0" y="858"/>
                  </a:lnTo>
                  <a:cubicBezTo>
                    <a:pt x="0" y="969"/>
                    <a:pt x="89" y="1058"/>
                    <a:pt x="200" y="1059"/>
                  </a:cubicBezTo>
                  <a:lnTo>
                    <a:pt x="202" y="1060"/>
                  </a:lnTo>
                  <a:lnTo>
                    <a:pt x="715" y="1059"/>
                  </a:lnTo>
                  <a:cubicBezTo>
                    <a:pt x="1014" y="1059"/>
                    <a:pt x="1254" y="810"/>
                    <a:pt x="1242" y="511"/>
                  </a:cubicBezTo>
                  <a:cubicBezTo>
                    <a:pt x="1232" y="224"/>
                    <a:pt x="987" y="1"/>
                    <a:pt x="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700" name="Google Shape;11700;p43"/>
          <p:cNvPicPr preferRelativeResize="0"/>
          <p:nvPr/>
        </p:nvPicPr>
        <p:blipFill rotWithShape="1">
          <a:blip r:embed="rId3">
            <a:alphaModFix/>
          </a:blip>
          <a:srcRect l="9586" t="5526" r="57938" b="46546"/>
          <a:stretch/>
        </p:blipFill>
        <p:spPr>
          <a:xfrm>
            <a:off x="733425" y="1338788"/>
            <a:ext cx="3305175" cy="3038475"/>
          </a:xfrm>
          <a:prstGeom prst="rect">
            <a:avLst/>
          </a:prstGeom>
          <a:noFill/>
          <a:ln w="9525" cap="flat" cmpd="sng">
            <a:solidFill>
              <a:srgbClr val="000000"/>
            </a:solidFill>
            <a:prstDash val="solid"/>
            <a:round/>
            <a:headEnd type="none" w="sm" len="sm"/>
            <a:tailEnd type="none" w="sm" len="sm"/>
          </a:ln>
        </p:spPr>
      </p:pic>
      <p:pic>
        <p:nvPicPr>
          <p:cNvPr id="11701" name="Google Shape;11701;p43"/>
          <p:cNvPicPr preferRelativeResize="0"/>
          <p:nvPr/>
        </p:nvPicPr>
        <p:blipFill>
          <a:blip r:embed="rId4">
            <a:alphaModFix/>
          </a:blip>
          <a:stretch>
            <a:fillRect/>
          </a:stretch>
        </p:blipFill>
        <p:spPr>
          <a:xfrm>
            <a:off x="4795725" y="1338775"/>
            <a:ext cx="3534958" cy="3038475"/>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05"/>
        <p:cNvGrpSpPr/>
        <p:nvPr/>
      </p:nvGrpSpPr>
      <p:grpSpPr>
        <a:xfrm>
          <a:off x="0" y="0"/>
          <a:ext cx="0" cy="0"/>
          <a:chOff x="0" y="0"/>
          <a:chExt cx="0" cy="0"/>
        </a:xfrm>
      </p:grpSpPr>
      <p:sp>
        <p:nvSpPr>
          <p:cNvPr id="11706" name="Google Shape;11706;p44"/>
          <p:cNvSpPr txBox="1">
            <a:spLocks noGrp="1"/>
          </p:cNvSpPr>
          <p:nvPr>
            <p:ph type="title"/>
          </p:nvPr>
        </p:nvSpPr>
        <p:spPr>
          <a:xfrm>
            <a:off x="4571999" y="1667975"/>
            <a:ext cx="4395537"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700"/>
              <a:t>Terminal User Interface</a:t>
            </a:r>
            <a:endParaRPr sz="2700"/>
          </a:p>
        </p:txBody>
      </p:sp>
      <p:grpSp>
        <p:nvGrpSpPr>
          <p:cNvPr id="11707" name="Google Shape;11707;p44"/>
          <p:cNvGrpSpPr/>
          <p:nvPr/>
        </p:nvGrpSpPr>
        <p:grpSpPr>
          <a:xfrm>
            <a:off x="355241" y="935172"/>
            <a:ext cx="4473229" cy="3273141"/>
            <a:chOff x="3134000" y="1972250"/>
            <a:chExt cx="3747993" cy="2394923"/>
          </a:xfrm>
        </p:grpSpPr>
        <p:sp>
          <p:nvSpPr>
            <p:cNvPr id="11708" name="Google Shape;11708;p44"/>
            <p:cNvSpPr/>
            <p:nvPr/>
          </p:nvSpPr>
          <p:spPr>
            <a:xfrm>
              <a:off x="3377364" y="1972250"/>
              <a:ext cx="3253499" cy="2174839"/>
            </a:xfrm>
            <a:custGeom>
              <a:avLst/>
              <a:gdLst/>
              <a:ahLst/>
              <a:cxnLst/>
              <a:rect l="l" t="t" r="r" b="b"/>
              <a:pathLst>
                <a:path w="81526" h="54497" fill="none" extrusionOk="0">
                  <a:moveTo>
                    <a:pt x="2879" y="54496"/>
                  </a:moveTo>
                  <a:lnTo>
                    <a:pt x="78695" y="54496"/>
                  </a:lnTo>
                  <a:cubicBezTo>
                    <a:pt x="80305" y="54496"/>
                    <a:pt x="81525" y="53277"/>
                    <a:pt x="81525" y="51667"/>
                  </a:cubicBezTo>
                  <a:lnTo>
                    <a:pt x="81525" y="2879"/>
                  </a:lnTo>
                  <a:cubicBezTo>
                    <a:pt x="81525" y="1220"/>
                    <a:pt x="80305" y="1"/>
                    <a:pt x="78695" y="1"/>
                  </a:cubicBezTo>
                  <a:lnTo>
                    <a:pt x="2879" y="1"/>
                  </a:lnTo>
                  <a:cubicBezTo>
                    <a:pt x="1220" y="1"/>
                    <a:pt x="1" y="1220"/>
                    <a:pt x="1" y="2879"/>
                  </a:cubicBezTo>
                  <a:lnTo>
                    <a:pt x="1" y="51667"/>
                  </a:lnTo>
                  <a:cubicBezTo>
                    <a:pt x="1" y="53277"/>
                    <a:pt x="1220" y="54496"/>
                    <a:pt x="2879" y="54496"/>
                  </a:cubicBezTo>
                  <a:close/>
                </a:path>
              </a:pathLst>
            </a:custGeom>
            <a:noFill/>
            <a:ln w="28575" cap="flat" cmpd="sng">
              <a:solidFill>
                <a:schemeClr val="accent3"/>
              </a:solidFill>
              <a:prstDash val="solid"/>
              <a:miter lim="487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44"/>
            <p:cNvSpPr/>
            <p:nvPr/>
          </p:nvSpPr>
          <p:spPr>
            <a:xfrm>
              <a:off x="3134000" y="4236676"/>
              <a:ext cx="3747993" cy="130498"/>
            </a:xfrm>
            <a:custGeom>
              <a:avLst/>
              <a:gdLst/>
              <a:ahLst/>
              <a:cxnLst/>
              <a:rect l="l" t="t" r="r" b="b"/>
              <a:pathLst>
                <a:path w="93917" h="3270" fill="none" extrusionOk="0">
                  <a:moveTo>
                    <a:pt x="93917" y="1"/>
                  </a:moveTo>
                  <a:lnTo>
                    <a:pt x="93917" y="2245"/>
                  </a:lnTo>
                  <a:cubicBezTo>
                    <a:pt x="93917" y="2830"/>
                    <a:pt x="93331" y="3269"/>
                    <a:pt x="92697" y="3269"/>
                  </a:cubicBezTo>
                  <a:lnTo>
                    <a:pt x="1025" y="3269"/>
                  </a:lnTo>
                  <a:cubicBezTo>
                    <a:pt x="439" y="3269"/>
                    <a:pt x="0" y="2830"/>
                    <a:pt x="0" y="2245"/>
                  </a:cubicBezTo>
                  <a:lnTo>
                    <a:pt x="0" y="1"/>
                  </a:lnTo>
                  <a:lnTo>
                    <a:pt x="38640" y="1"/>
                  </a:lnTo>
                  <a:cubicBezTo>
                    <a:pt x="38640" y="586"/>
                    <a:pt x="39274" y="1025"/>
                    <a:pt x="40055" y="1025"/>
                  </a:cubicBezTo>
                  <a:lnTo>
                    <a:pt x="53911" y="1025"/>
                  </a:lnTo>
                  <a:cubicBezTo>
                    <a:pt x="54496" y="1025"/>
                    <a:pt x="55130" y="586"/>
                    <a:pt x="55326" y="1"/>
                  </a:cubicBezTo>
                  <a:close/>
                </a:path>
              </a:pathLst>
            </a:custGeom>
            <a:noFill/>
            <a:ln w="28575" cap="flat" cmpd="sng">
              <a:solidFill>
                <a:schemeClr val="accent3"/>
              </a:solidFill>
              <a:prstDash val="solid"/>
              <a:miter lim="487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710" name="Google Shape;11710;p44"/>
          <p:cNvPicPr preferRelativeResize="0"/>
          <p:nvPr/>
        </p:nvPicPr>
        <p:blipFill rotWithShape="1">
          <a:blip r:embed="rId3">
            <a:alphaModFix/>
          </a:blip>
          <a:srcRect l="16666" t="3325"/>
          <a:stretch/>
        </p:blipFill>
        <p:spPr>
          <a:xfrm>
            <a:off x="663087" y="1018258"/>
            <a:ext cx="3857550" cy="280404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14"/>
        <p:cNvGrpSpPr/>
        <p:nvPr/>
      </p:nvGrpSpPr>
      <p:grpSpPr>
        <a:xfrm>
          <a:off x="0" y="0"/>
          <a:ext cx="0" cy="0"/>
          <a:chOff x="0" y="0"/>
          <a:chExt cx="0" cy="0"/>
        </a:xfrm>
      </p:grpSpPr>
      <p:sp>
        <p:nvSpPr>
          <p:cNvPr id="11715" name="Google Shape;11715;p45"/>
          <p:cNvSpPr txBox="1">
            <a:spLocks noGrp="1"/>
          </p:cNvSpPr>
          <p:nvPr>
            <p:ph type="title"/>
          </p:nvPr>
        </p:nvSpPr>
        <p:spPr>
          <a:xfrm>
            <a:off x="0" y="1308775"/>
            <a:ext cx="91440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Github Collaboration</a:t>
            </a:r>
            <a:endParaRPr/>
          </a:p>
        </p:txBody>
      </p:sp>
      <p:sp>
        <p:nvSpPr>
          <p:cNvPr id="11716" name="Google Shape;11716;p45"/>
          <p:cNvSpPr txBox="1">
            <a:spLocks noGrp="1"/>
          </p:cNvSpPr>
          <p:nvPr>
            <p:ph type="subTitle" idx="1"/>
          </p:nvPr>
        </p:nvSpPr>
        <p:spPr>
          <a:xfrm>
            <a:off x="1158050" y="2059775"/>
            <a:ext cx="6828000" cy="158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Rather than working in parallel, this kind of project demanded a sequential approach.</a:t>
            </a:r>
            <a:endParaRPr/>
          </a:p>
          <a:p>
            <a:pPr marL="0" lvl="0" indent="0" algn="ctr" rtl="0">
              <a:spcBef>
                <a:spcPts val="0"/>
              </a:spcBef>
              <a:spcAft>
                <a:spcPts val="0"/>
              </a:spcAft>
              <a:buNone/>
            </a:pPr>
            <a:endParaRPr/>
          </a:p>
          <a:p>
            <a:pPr marL="0" lvl="0" indent="0" algn="ctr" rtl="0">
              <a:spcBef>
                <a:spcPts val="0"/>
              </a:spcBef>
              <a:spcAft>
                <a:spcPts val="0"/>
              </a:spcAft>
              <a:buNone/>
            </a:pPr>
            <a:r>
              <a:rPr lang="en"/>
              <a:t>Before working on another branch, the previous branches had to be merged into the main. </a:t>
            </a:r>
            <a:endParaRPr/>
          </a:p>
          <a:p>
            <a:pPr marL="0" lvl="0" indent="0" algn="ctr"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Math Subject for High School - 9th Grade: Quadratic Functions by Slidesgo">
  <a:themeElements>
    <a:clrScheme name="Simple Light">
      <a:dk1>
        <a:srgbClr val="1A1715"/>
      </a:dk1>
      <a:lt1>
        <a:srgbClr val="FFFFFF"/>
      </a:lt1>
      <a:dk2>
        <a:srgbClr val="383F42"/>
      </a:dk2>
      <a:lt2>
        <a:srgbClr val="747E7F"/>
      </a:lt2>
      <a:accent1>
        <a:srgbClr val="A5A5A6"/>
      </a:accent1>
      <a:accent2>
        <a:srgbClr val="E2E2E2"/>
      </a:accent2>
      <a:accent3>
        <a:srgbClr val="795645"/>
      </a:accent3>
      <a:accent4>
        <a:srgbClr val="987A70"/>
      </a:accent4>
      <a:accent5>
        <a:srgbClr val="E9CF85"/>
      </a:accent5>
      <a:accent6>
        <a:srgbClr val="FFF9F1"/>
      </a:accent6>
      <a:hlink>
        <a:srgbClr val="1A171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555</Words>
  <Application>Microsoft Macintosh PowerPoint</Application>
  <PresentationFormat>On-screen Show (16:9)</PresentationFormat>
  <Paragraphs>54</Paragraphs>
  <Slides>17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Raleway Black</vt:lpstr>
      <vt:lpstr>Prompt</vt:lpstr>
      <vt:lpstr>Arial</vt:lpstr>
      <vt:lpstr>Work Sans Black</vt:lpstr>
      <vt:lpstr>Work Sans</vt:lpstr>
      <vt:lpstr>Prompt Black</vt:lpstr>
      <vt:lpstr>Jua</vt:lpstr>
      <vt:lpstr>Math Subject for High School - 9th Grade: Quadratic Functions by Slidesgo</vt:lpstr>
      <vt:lpstr>MATH SUBJECT FOR HIGH SCHOOL</vt:lpstr>
      <vt:lpstr> Elita 5-1</vt:lpstr>
      <vt:lpstr>     Collaboration</vt:lpstr>
      <vt:lpstr>Project Requirements</vt:lpstr>
      <vt:lpstr>PowerPoint Presentation</vt:lpstr>
      <vt:lpstr>PowerPoint Presentation</vt:lpstr>
      <vt:lpstr>Schematic Diagram Models</vt:lpstr>
      <vt:lpstr>Terminal User Interface</vt:lpstr>
      <vt:lpstr>Github Collaboration</vt:lpstr>
      <vt:lpstr>Github Collaboration</vt:lpstr>
      <vt:lpstr>Backtracking algorithm</vt:lpstr>
      <vt:lpstr>Monitoring and Error Handling</vt:lpstr>
      <vt:lpstr>Testing</vt:lpstr>
      <vt:lpstr>  Technical Limitations</vt:lpstr>
      <vt:lpstr>Technical limitations</vt:lpstr>
      <vt:lpstr>Future developments</vt:lpstr>
      <vt:lpstr>Thank you and rock 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MATH SUBJECT FOR HIGH SCHOOL</dc:title>
  <cp:lastModifiedBy>Microsoft Office User</cp:lastModifiedBy>
  <cp:revision>1</cp:revision>
  <dcterms:modified xsi:type="dcterms:W3CDTF">2023-06-02T19:39:49Z</dcterms:modified>
</cp:coreProperties>
</file>